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4"/>
  </p:sldMasterIdLst>
  <p:notesMasterIdLst>
    <p:notesMasterId r:id="rId15"/>
  </p:notesMasterIdLst>
  <p:handoutMasterIdLst>
    <p:handoutMasterId r:id="rId16"/>
  </p:handoutMasterIdLst>
  <p:sldIdLst>
    <p:sldId id="256" r:id="rId5"/>
    <p:sldId id="340" r:id="rId6"/>
    <p:sldId id="341" r:id="rId7"/>
    <p:sldId id="335" r:id="rId8"/>
    <p:sldId id="336" r:id="rId9"/>
    <p:sldId id="337" r:id="rId10"/>
    <p:sldId id="338" r:id="rId11"/>
    <p:sldId id="339" r:id="rId12"/>
    <p:sldId id="343" r:id="rId13"/>
    <p:sldId id="273"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5E80B-9387-16A9-4D3C-3CC65C8A9D96}" name="madison.reschke@niagararegion.ca" initials="ma" userId="S::urn:spo:guest#madison.reschke@niagararegion.ca::" providerId="AD"/>
  <p188:author id="{AD2E10C9-D254-7380-F778-2A83DBF66011}" name="Kelley Elliott" initials="KE" userId="S::kelley.elliott@county-lambton.on.ca::3f675dbd-0705-41ef-83de-c7f9aeb068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51C"/>
    <a:srgbClr val="73A220"/>
    <a:srgbClr val="3463AF"/>
    <a:srgbClr val="FFFFFF"/>
    <a:srgbClr val="F8FCFE"/>
    <a:srgbClr val="EE7202"/>
    <a:srgbClr val="494948"/>
    <a:srgbClr val="385BA6"/>
    <a:srgbClr val="99A7D2"/>
    <a:srgbClr val="A9D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3923C-81FA-159D-1C25-F13C0CEDCBF7}" v="2" dt="2025-05-08T22:13:00.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84" y="21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élie Casonato" userId="S::amelie.casonato@healthunit.ca::46f4cfd3-4eea-4a06-9da2-323dc164e018" providerId="AD" clId="Web-{9FA3923C-81FA-159D-1C25-F13C0CEDCBF7}"/>
    <pc:docChg chg="modSld">
      <pc:chgData name="Amélie Casonato" userId="S::amelie.casonato@healthunit.ca::46f4cfd3-4eea-4a06-9da2-323dc164e018" providerId="AD" clId="Web-{9FA3923C-81FA-159D-1C25-F13C0CEDCBF7}" dt="2025-05-08T22:13:00.827" v="1"/>
      <pc:docMkLst>
        <pc:docMk/>
      </pc:docMkLst>
      <pc:sldChg chg="mod modShow">
        <pc:chgData name="Amélie Casonato" userId="S::amelie.casonato@healthunit.ca::46f4cfd3-4eea-4a06-9da2-323dc164e018" providerId="AD" clId="Web-{9FA3923C-81FA-159D-1C25-F13C0CEDCBF7}" dt="2025-05-08T22:12:57.530" v="0"/>
        <pc:sldMkLst>
          <pc:docMk/>
          <pc:sldMk cId="96727840" sldId="339"/>
        </pc:sldMkLst>
      </pc:sldChg>
      <pc:sldChg chg="mod modShow">
        <pc:chgData name="Amélie Casonato" userId="S::amelie.casonato@healthunit.ca::46f4cfd3-4eea-4a06-9da2-323dc164e018" providerId="AD" clId="Web-{9FA3923C-81FA-159D-1C25-F13C0CEDCBF7}" dt="2025-05-08T22:13:00.827" v="1"/>
        <pc:sldMkLst>
          <pc:docMk/>
          <pc:sldMk cId="2992807481" sldId="3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69BEE-5C22-49A5-A892-F6E6A4002A1B}"/>
              </a:ext>
            </a:extLst>
          </p:cNvPr>
          <p:cNvSpPr>
            <a:spLocks noGrp="1"/>
          </p:cNvSpPr>
          <p:nvPr>
            <p:ph type="hdr" sz="quarter" hasCustomPrompt="1"/>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494FB27-DC4B-4A29-B4F3-C665BDE47E71}"/>
              </a:ext>
            </a:extLst>
          </p:cNvPr>
          <p:cNvSpPr>
            <a:spLocks noGrp="1"/>
          </p:cNvSpPr>
          <p:nvPr>
            <p:ph type="dt" sz="quarter" idx="1" hasCustomPrompt="1"/>
          </p:nvPr>
        </p:nvSpPr>
        <p:spPr>
          <a:xfrm>
            <a:off x="3970938" y="0"/>
            <a:ext cx="3037840" cy="466434"/>
          </a:xfrm>
          <a:prstGeom prst="rect">
            <a:avLst/>
          </a:prstGeom>
        </p:spPr>
        <p:txBody>
          <a:bodyPr vert="horz" lIns="93177" tIns="46589" rIns="93177" bIns="46589" rtlCol="0"/>
          <a:lstStyle>
            <a:lvl1pPr algn="r">
              <a:defRPr sz="1200"/>
            </a:lvl1pPr>
          </a:lstStyle>
          <a:p>
            <a:fld id="{F5647B97-F030-426D-A9D1-6B39B13C23ED}" type="datetimeFigureOut">
              <a:rPr lang="en-US" smtClean="0"/>
              <a:t>5/8/2025</a:t>
            </a:fld>
            <a:endParaRPr lang="en-US"/>
          </a:p>
        </p:txBody>
      </p:sp>
      <p:sp>
        <p:nvSpPr>
          <p:cNvPr id="4" name="Footer Placeholder 3">
            <a:extLst>
              <a:ext uri="{FF2B5EF4-FFF2-40B4-BE49-F238E27FC236}">
                <a16:creationId xmlns:a16="http://schemas.microsoft.com/office/drawing/2014/main" id="{34A06FDF-174B-49EE-AD51-C827118F0FEB}"/>
              </a:ext>
            </a:extLst>
          </p:cNvPr>
          <p:cNvSpPr>
            <a:spLocks noGrp="1"/>
          </p:cNvSpPr>
          <p:nvPr>
            <p:ph type="ftr" sz="quarter" idx="2" hasCustomPrompt="1"/>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B610B1-614F-48C3-8F2D-C50C182871E6}"/>
              </a:ext>
            </a:extLst>
          </p:cNvPr>
          <p:cNvSpPr>
            <a:spLocks noGrp="1"/>
          </p:cNvSpPr>
          <p:nvPr>
            <p:ph type="sldNum" sz="quarter" idx="3" hasCustomPrompt="1"/>
          </p:nvPr>
        </p:nvSpPr>
        <p:spPr>
          <a:xfrm>
            <a:off x="3970938" y="8829967"/>
            <a:ext cx="3037840" cy="466433"/>
          </a:xfrm>
          <a:prstGeom prst="rect">
            <a:avLst/>
          </a:prstGeom>
        </p:spPr>
        <p:txBody>
          <a:bodyPr vert="horz" lIns="93177" tIns="46589" rIns="93177" bIns="46589" rtlCol="0" anchor="b"/>
          <a:lstStyle>
            <a:lvl1pPr algn="r">
              <a:defRPr sz="1200"/>
            </a:lvl1pPr>
          </a:lstStyle>
          <a:p>
            <a:fld id="{9A2751AA-B992-41E5-A909-E1A2443E23F4}" type="slidenum">
              <a:rPr lang="en-US" smtClean="0"/>
              <a:t>‹#›</a:t>
            </a:fld>
            <a:endParaRPr lang="en-US"/>
          </a:p>
        </p:txBody>
      </p:sp>
    </p:spTree>
    <p:extLst>
      <p:ext uri="{BB962C8B-B14F-4D97-AF65-F5344CB8AC3E}">
        <p14:creationId xmlns:p14="http://schemas.microsoft.com/office/powerpoint/2010/main" val="127616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hasCustomPrompt="1"/>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hasCustomPrompt="1"/>
          </p:nvPr>
        </p:nvSpPr>
        <p:spPr>
          <a:xfrm>
            <a:off x="3970938" y="0"/>
            <a:ext cx="3037840" cy="466434"/>
          </a:xfrm>
          <a:prstGeom prst="rect">
            <a:avLst/>
          </a:prstGeom>
        </p:spPr>
        <p:txBody>
          <a:bodyPr vert="horz" lIns="93177" tIns="46589" rIns="93177" bIns="46589" rtlCol="0"/>
          <a:lstStyle>
            <a:lvl1pPr algn="r">
              <a:defRPr sz="1200"/>
            </a:lvl1pPr>
          </a:lstStyle>
          <a:p>
            <a:fld id="{6AF24CBC-D461-4ECA-A489-D3A30E0FB795}" type="datetimeFigureOut">
              <a:rPr lang="en-US" smtClean="0"/>
              <a:t>5/8/2025</a:t>
            </a:fld>
            <a:endParaRPr lang="en-US"/>
          </a:p>
        </p:txBody>
      </p:sp>
      <p:sp>
        <p:nvSpPr>
          <p:cNvPr id="4" name="Slide Image Placeholder 3"/>
          <p:cNvSpPr>
            <a:spLocks noGrp="1" noRot="1" noChangeAspect="1"/>
          </p:cNvSpPr>
          <p:nvPr>
            <p:ph type="sldImg" idx="2" hasCustomPrompt="1"/>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hasCustomPrompt="1"/>
          </p:nvPr>
        </p:nvSpPr>
        <p:spPr>
          <a:xfrm>
            <a:off x="701040" y="4473892"/>
            <a:ext cx="5608320" cy="3660458"/>
          </a:xfrm>
          <a:prstGeom prst="rect">
            <a:avLst/>
          </a:prstGeom>
        </p:spPr>
        <p:txBody>
          <a:bodyPr vert="horz" lIns="93177" tIns="46589" rIns="93177" bIns="46589" rtlCol="0"/>
          <a:lstStyle/>
          <a:p>
            <a:pPr lvl="0"/>
            <a:r>
              <a:rPr lang="fr-CA"/>
              <a:t>Edit Master text styles</a:t>
            </a:r>
          </a:p>
          <a:p>
            <a:pPr lvl="1"/>
            <a:r>
              <a:rPr lang="fr-CA"/>
              <a:t>Second level</a:t>
            </a:r>
          </a:p>
          <a:p>
            <a:pPr lvl="2"/>
            <a:r>
              <a:rPr lang="fr-CA"/>
              <a:t>Third level</a:t>
            </a:r>
          </a:p>
          <a:p>
            <a:pPr lvl="3"/>
            <a:r>
              <a:rPr lang="fr-CA"/>
              <a:t>Fourth level</a:t>
            </a:r>
          </a:p>
          <a:p>
            <a:pPr lvl="4"/>
            <a:r>
              <a:rPr lang="fr-CA"/>
              <a:t>Fifth level</a:t>
            </a:r>
          </a:p>
        </p:txBody>
      </p:sp>
      <p:sp>
        <p:nvSpPr>
          <p:cNvPr id="6" name="Footer Placeholder 5"/>
          <p:cNvSpPr>
            <a:spLocks noGrp="1"/>
          </p:cNvSpPr>
          <p:nvPr>
            <p:ph type="ftr" sz="quarter" idx="4" hasCustomPrompt="1"/>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hasCustomPrompt="1"/>
          </p:nvPr>
        </p:nvSpPr>
        <p:spPr>
          <a:xfrm>
            <a:off x="3970938" y="8829967"/>
            <a:ext cx="3037840" cy="466433"/>
          </a:xfrm>
          <a:prstGeom prst="rect">
            <a:avLst/>
          </a:prstGeom>
        </p:spPr>
        <p:txBody>
          <a:bodyPr vert="horz" lIns="93177" tIns="46589" rIns="93177" bIns="46589" rtlCol="0" anchor="b"/>
          <a:lstStyle>
            <a:lvl1pPr algn="r">
              <a:defRPr sz="1200"/>
            </a:lvl1pPr>
          </a:lstStyle>
          <a:p>
            <a:fld id="{C051351B-2C5D-457B-ABE5-B64DBC7BD410}" type="slidenum">
              <a:rPr lang="en-US" smtClean="0"/>
              <a:t>‹#›</a:t>
            </a:fld>
            <a:endParaRPr lang="en-US"/>
          </a:p>
        </p:txBody>
      </p:sp>
    </p:spTree>
    <p:extLst>
      <p:ext uri="{BB962C8B-B14F-4D97-AF65-F5344CB8AC3E}">
        <p14:creationId xmlns:p14="http://schemas.microsoft.com/office/powerpoint/2010/main" val="202700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NOTES DU CONFÉRENCIER :</a:t>
            </a:r>
          </a:p>
          <a:p>
            <a:r>
              <a:rPr lang="fr-CA"/>
              <a:t>Bienvenue et merci de l’intérêt que vous portez à PALS. Aujourd’hui, je vais vous donner une vue d’ensemble du programme afin de vous aider à le mettre en œuvre. N’hésitez pas à poser des questions à tout moment.</a:t>
            </a:r>
          </a:p>
          <a:p>
            <a:endParaRPr lang="en-CA"/>
          </a:p>
          <a:p>
            <a:r>
              <a:rPr lang="fr-CA"/>
              <a:t>NOTE AU FORMATEUR :</a:t>
            </a:r>
          </a:p>
          <a:p>
            <a:r>
              <a:rPr lang="fr-CA"/>
              <a:t>Les diapositives contiennent des notes destinées à faciliter l’animation de la session. Les notes contiennent de nombreux détails, veuillez utiliser ce qui convient le mieux à votre public. Il est également fait référence au manuel de l’animateur pour des renseignements complémentaires.</a:t>
            </a:r>
          </a:p>
        </p:txBody>
      </p:sp>
      <p:sp>
        <p:nvSpPr>
          <p:cNvPr id="4" name="Slide Number Placeholder 3"/>
          <p:cNvSpPr>
            <a:spLocks noGrp="1"/>
          </p:cNvSpPr>
          <p:nvPr>
            <p:ph type="sldNum" sz="quarter" idx="10"/>
          </p:nvPr>
        </p:nvSpPr>
        <p:spPr/>
        <p:txBody>
          <a:bodyPr/>
          <a:lstStyle/>
          <a:p>
            <a:fld id="{C051351B-2C5D-457B-ABE5-B64DBC7BD410}" type="slidenum">
              <a:rPr lang="en-US" smtClean="0"/>
              <a:t>1</a:t>
            </a:fld>
            <a:endParaRPr lang="en-US"/>
          </a:p>
        </p:txBody>
      </p:sp>
    </p:spTree>
    <p:extLst>
      <p:ext uri="{BB962C8B-B14F-4D97-AF65-F5344CB8AC3E}">
        <p14:creationId xmlns:p14="http://schemas.microsoft.com/office/powerpoint/2010/main" val="351904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CA"/>
              <a:t>Le programme PALS a été initialement développé en 2003 par le bureau de santé publique de Peel après un examen des programmes existants de leadership sur les terrains de jeu et des consultations avec d’autres services de santé.</a:t>
            </a:r>
          </a:p>
          <a:p>
            <a:pPr algn="l"/>
            <a:endParaRPr lang="en-US"/>
          </a:p>
          <a:p>
            <a:pPr algn="l"/>
            <a:r>
              <a:rPr lang="fr-CA"/>
              <a:t>Le programme PALS a été adapté du programme Recess Recreation Leaders de Deb Cockerton, thérapeute du comportement et praticienne de l’enfance et de la jeunesse. Tout le contenu a été reproduit avec l’autorisation de l’auteur.</a:t>
            </a:r>
          </a:p>
          <a:p>
            <a:pPr algn="l"/>
            <a:endParaRPr lang="en-US"/>
          </a:p>
          <a:p>
            <a:pPr algn="l"/>
            <a:r>
              <a:rPr lang="fr-CA"/>
              <a:t>Depuis la création du programme, de nombreux bureaux de santé publique de l’Ontario l’ont adapté pour l’utiliser en partenariat avec les conseils scolaires locaux. En 2023, un groupe de travail provincial a été formé pour actualiser le programme PALS en fonction des données probantes actuelles en matière de santé publique et des normes d’accessibilité, d’équité, de diversité et d’inclusion.</a:t>
            </a:r>
          </a:p>
          <a:p>
            <a:endParaRPr lang="en-US"/>
          </a:p>
        </p:txBody>
      </p:sp>
      <p:sp>
        <p:nvSpPr>
          <p:cNvPr id="4" name="Slide Number Placeholder 3"/>
          <p:cNvSpPr>
            <a:spLocks noGrp="1"/>
          </p:cNvSpPr>
          <p:nvPr>
            <p:ph type="sldNum" sz="quarter" idx="5"/>
          </p:nvPr>
        </p:nvSpPr>
        <p:spPr/>
        <p:txBody>
          <a:bodyPr/>
          <a:lstStyle/>
          <a:p>
            <a:fld id="{C051351B-2C5D-457B-ABE5-B64DBC7BD410}" type="slidenum">
              <a:rPr lang="en-US" smtClean="0"/>
              <a:t>2</a:t>
            </a:fld>
            <a:endParaRPr lang="en-US"/>
          </a:p>
        </p:txBody>
      </p:sp>
    </p:spTree>
    <p:extLst>
      <p:ext uri="{BB962C8B-B14F-4D97-AF65-F5344CB8AC3E}">
        <p14:creationId xmlns:p14="http://schemas.microsoft.com/office/powerpoint/2010/main" val="393105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CA" sz="1000"/>
              <a:t>Le programme PALS a été initialement développé en 2003 par le bureau de santé publique de Peel après un examen des programmes existants de leadership sur les terrains de jeu et des consultations avec d’autres services de santé.</a:t>
            </a:r>
          </a:p>
          <a:p>
            <a:pPr algn="l"/>
            <a:endParaRPr lang="en-US" sz="1000"/>
          </a:p>
          <a:p>
            <a:pPr algn="l"/>
            <a:r>
              <a:rPr lang="fr-CA" sz="1000"/>
              <a:t>Le programme PALS a été adapté du programme Recess Recreation Leaders de Deb Cockerton, thérapeute du comportement et praticienne de l’enfance et de la jeunesse. Tout le contenu a été reproduit avec l’autorisation de l’auteur.</a:t>
            </a:r>
          </a:p>
          <a:p>
            <a:pPr algn="l"/>
            <a:endParaRPr lang="en-US" sz="1000"/>
          </a:p>
          <a:p>
            <a:pPr algn="l"/>
            <a:r>
              <a:rPr lang="fr-CA" sz="1000"/>
              <a:t>Depuis la création du programme, de nombreux bureaux de santé publique de l’Ontario l’ont adapté pour l’utiliser en partenariat avec les conseils scolaires locaux. En 2023, un groupe de travail provincial a été formé pour actualiser le programme PALS en fonction des données probantes actuelles en matière de santé publique et des normes d’accessibilité, d’équité, de diversité et d’inclusion.</a:t>
            </a:r>
          </a:p>
          <a:p>
            <a:endParaRPr lang="en-US" sz="1000"/>
          </a:p>
        </p:txBody>
      </p:sp>
      <p:sp>
        <p:nvSpPr>
          <p:cNvPr id="4" name="Slide Number Placeholder 3"/>
          <p:cNvSpPr>
            <a:spLocks noGrp="1"/>
          </p:cNvSpPr>
          <p:nvPr>
            <p:ph type="sldNum" sz="quarter" idx="5"/>
          </p:nvPr>
        </p:nvSpPr>
        <p:spPr/>
        <p:txBody>
          <a:bodyPr/>
          <a:lstStyle/>
          <a:p>
            <a:fld id="{C051351B-2C5D-457B-ABE5-B64DBC7BD410}" type="slidenum">
              <a:rPr lang="en-US" smtClean="0"/>
              <a:t>3</a:t>
            </a:fld>
            <a:endParaRPr lang="en-US"/>
          </a:p>
        </p:txBody>
      </p:sp>
    </p:spTree>
    <p:extLst>
      <p:ext uri="{BB962C8B-B14F-4D97-AF65-F5344CB8AC3E}">
        <p14:creationId xmlns:p14="http://schemas.microsoft.com/office/powerpoint/2010/main" val="115367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u="none" strike="noStrike" baseline="0">
                <a:solidFill>
                  <a:srgbClr val="231F20"/>
                </a:solidFill>
                <a:latin typeface="CIDFont+F3"/>
              </a:rPr>
              <a:t>Les bureaux locaux de santé publique peuvent personnaliser les renseignements sur les soutiens aux formations locales disponibles.</a:t>
            </a:r>
          </a:p>
          <a:p>
            <a:endParaRPr lang="en-US"/>
          </a:p>
          <a:p>
            <a:endParaRPr lang="en-CA"/>
          </a:p>
        </p:txBody>
      </p:sp>
      <p:sp>
        <p:nvSpPr>
          <p:cNvPr id="4" name="Slide Number Placeholder 3"/>
          <p:cNvSpPr>
            <a:spLocks noGrp="1"/>
          </p:cNvSpPr>
          <p:nvPr>
            <p:ph type="sldNum" sz="quarter" idx="5"/>
          </p:nvPr>
        </p:nvSpPr>
        <p:spPr/>
        <p:txBody>
          <a:bodyPr/>
          <a:lstStyle/>
          <a:p>
            <a:fld id="{C051351B-2C5D-457B-ABE5-B64DBC7BD410}" type="slidenum">
              <a:rPr lang="en-US" smtClean="0"/>
              <a:t>4</a:t>
            </a:fld>
            <a:endParaRPr lang="en-US"/>
          </a:p>
        </p:txBody>
      </p:sp>
    </p:spTree>
    <p:extLst>
      <p:ext uri="{BB962C8B-B14F-4D97-AF65-F5344CB8AC3E}">
        <p14:creationId xmlns:p14="http://schemas.microsoft.com/office/powerpoint/2010/main" val="84902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Insérer un lien vers les copies en ligne de chaque ressource OU insérer une image de chaque couverture avec un lien vers la version électronique.</a:t>
            </a:r>
          </a:p>
          <a:p>
            <a:r>
              <a:rPr lang="fr-CA"/>
              <a:t>Identifier les ressources supplémentaires disponibles auprès de la circonscription sanitaire locale (p. ex., présentations de formation, certificats, équipement, etc.)</a:t>
            </a:r>
          </a:p>
          <a:p>
            <a:endParaRPr lang="en-CA"/>
          </a:p>
        </p:txBody>
      </p:sp>
      <p:sp>
        <p:nvSpPr>
          <p:cNvPr id="4" name="Slide Number Placeholder 3"/>
          <p:cNvSpPr>
            <a:spLocks noGrp="1"/>
          </p:cNvSpPr>
          <p:nvPr>
            <p:ph type="sldNum" sz="quarter" idx="5"/>
          </p:nvPr>
        </p:nvSpPr>
        <p:spPr/>
        <p:txBody>
          <a:bodyPr/>
          <a:lstStyle/>
          <a:p>
            <a:fld id="{C051351B-2C5D-457B-ABE5-B64DBC7BD410}" type="slidenum">
              <a:rPr lang="en-US" smtClean="0"/>
              <a:t>5</a:t>
            </a:fld>
            <a:endParaRPr lang="en-US"/>
          </a:p>
        </p:txBody>
      </p:sp>
    </p:spTree>
    <p:extLst>
      <p:ext uri="{BB962C8B-B14F-4D97-AF65-F5344CB8AC3E}">
        <p14:creationId xmlns:p14="http://schemas.microsoft.com/office/powerpoint/2010/main" val="799080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Le bureau local de santé publique doit déterminer si l'équipement PALS est disponible pour soutenir la mise en œuvre du programme; varie selon les régions.</a:t>
            </a:r>
          </a:p>
          <a:p>
            <a:endParaRPr lang="en-CA"/>
          </a:p>
        </p:txBody>
      </p:sp>
      <p:sp>
        <p:nvSpPr>
          <p:cNvPr id="4" name="Slide Number Placeholder 3"/>
          <p:cNvSpPr>
            <a:spLocks noGrp="1"/>
          </p:cNvSpPr>
          <p:nvPr>
            <p:ph type="sldNum" sz="quarter" idx="5"/>
          </p:nvPr>
        </p:nvSpPr>
        <p:spPr/>
        <p:txBody>
          <a:bodyPr/>
          <a:lstStyle/>
          <a:p>
            <a:fld id="{C051351B-2C5D-457B-ABE5-B64DBC7BD410}" type="slidenum">
              <a:rPr lang="en-US" smtClean="0"/>
              <a:t>6</a:t>
            </a:fld>
            <a:endParaRPr lang="en-US"/>
          </a:p>
        </p:txBody>
      </p:sp>
    </p:spTree>
    <p:extLst>
      <p:ext uri="{BB962C8B-B14F-4D97-AF65-F5344CB8AC3E}">
        <p14:creationId xmlns:p14="http://schemas.microsoft.com/office/powerpoint/2010/main" val="174058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Le bureau local de santé publique doit déterminer si l'équipement PALS est disponible pour soutenir la mise en œuvre du programme; varie selon les régions.</a:t>
            </a:r>
          </a:p>
          <a:p>
            <a:endParaRPr lang="en-CA"/>
          </a:p>
        </p:txBody>
      </p:sp>
      <p:sp>
        <p:nvSpPr>
          <p:cNvPr id="4" name="Slide Number Placeholder 3"/>
          <p:cNvSpPr>
            <a:spLocks noGrp="1"/>
          </p:cNvSpPr>
          <p:nvPr>
            <p:ph type="sldNum" sz="quarter" idx="5"/>
          </p:nvPr>
        </p:nvSpPr>
        <p:spPr/>
        <p:txBody>
          <a:bodyPr/>
          <a:lstStyle/>
          <a:p>
            <a:fld id="{C051351B-2C5D-457B-ABE5-B64DBC7BD410}" type="slidenum">
              <a:rPr lang="en-US" smtClean="0"/>
              <a:t>7</a:t>
            </a:fld>
            <a:endParaRPr lang="en-US"/>
          </a:p>
        </p:txBody>
      </p:sp>
    </p:spTree>
    <p:extLst>
      <p:ext uri="{BB962C8B-B14F-4D97-AF65-F5344CB8AC3E}">
        <p14:creationId xmlns:p14="http://schemas.microsoft.com/office/powerpoint/2010/main" val="3733267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Ajouter les coordonnées du bureau de santé publique :</a:t>
            </a:r>
          </a:p>
          <a:p>
            <a:endParaRPr lang="en-US"/>
          </a:p>
        </p:txBody>
      </p:sp>
      <p:sp>
        <p:nvSpPr>
          <p:cNvPr id="4" name="Slide Number Placeholder 3"/>
          <p:cNvSpPr>
            <a:spLocks noGrp="1"/>
          </p:cNvSpPr>
          <p:nvPr>
            <p:ph type="sldNum" sz="quarter" idx="10"/>
          </p:nvPr>
        </p:nvSpPr>
        <p:spPr/>
        <p:txBody>
          <a:bodyPr/>
          <a:lstStyle/>
          <a:p>
            <a:fld id="{C051351B-2C5D-457B-ABE5-B64DBC7BD410}" type="slidenum">
              <a:rPr lang="en-US" smtClean="0"/>
              <a:t>10</a:t>
            </a:fld>
            <a:endParaRPr lang="en-US"/>
          </a:p>
        </p:txBody>
      </p:sp>
    </p:spTree>
    <p:extLst>
      <p:ext uri="{BB962C8B-B14F-4D97-AF65-F5344CB8AC3E}">
        <p14:creationId xmlns:p14="http://schemas.microsoft.com/office/powerpoint/2010/main" val="228645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436186-3F75-E1D2-252F-AADD07FA946B}"/>
              </a:ext>
              <a:ext uri="{C183D7F6-B498-43B3-948B-1728B52AA6E4}">
                <adec:decorative xmlns:adec="http://schemas.microsoft.com/office/drawing/2017/decorative" val="1"/>
              </a:ext>
            </a:extLst>
          </p:cNvPr>
          <p:cNvPicPr>
            <a:picLocks noChangeAspect="1"/>
          </p:cNvPicPr>
          <p:nvPr userDrawn="1"/>
        </p:nvPicPr>
        <p:blipFill rotWithShape="1">
          <a:blip r:embed="rId2"/>
          <a:srcRect l="3290" r="3486"/>
          <a:stretch/>
        </p:blipFill>
        <p:spPr>
          <a:xfrm>
            <a:off x="-6843" y="-232011"/>
            <a:ext cx="12198844" cy="7090011"/>
          </a:xfrm>
          <a:prstGeom prst="rect">
            <a:avLst/>
          </a:prstGeom>
        </p:spPr>
      </p:pic>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365759" y="2166364"/>
            <a:ext cx="11471565" cy="1739347"/>
          </a:xfrm>
        </p:spPr>
        <p:txBody>
          <a:bodyPr tIns="45720" bIns="45720" anchor="ctr">
            <a:normAutofit/>
          </a:bodyPr>
          <a:lstStyle>
            <a:lvl1pPr algn="ctr">
              <a:lnSpc>
                <a:spcPct val="80000"/>
              </a:lnSpc>
              <a:defRPr sz="6000" cap="none" spc="-150" baseline="0"/>
            </a:lvl1pPr>
          </a:lstStyle>
          <a:p>
            <a:r>
              <a:rPr lang="fr-CA"/>
              <a:t>Click to edit Master title style</a:t>
            </a:r>
          </a:p>
        </p:txBody>
      </p:sp>
      <p:sp>
        <p:nvSpPr>
          <p:cNvPr id="3" name="Subtitle 2"/>
          <p:cNvSpPr>
            <a:spLocks noGrp="1"/>
          </p:cNvSpPr>
          <p:nvPr>
            <p:ph type="subTitle" idx="1" hasCustomPrompt="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CA"/>
              <a:t>Click to edit Master subtitle style</a:t>
            </a:r>
          </a:p>
        </p:txBody>
      </p:sp>
    </p:spTree>
    <p:extLst>
      <p:ext uri="{BB962C8B-B14F-4D97-AF65-F5344CB8AC3E}">
        <p14:creationId xmlns:p14="http://schemas.microsoft.com/office/powerpoint/2010/main" val="461945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fr-CA"/>
              <a:t>Click to edit Master title style</a:t>
            </a:r>
          </a:p>
        </p:txBody>
      </p:sp>
      <p:sp>
        <p:nvSpPr>
          <p:cNvPr id="3" name="Picture Placeholder 2"/>
          <p:cNvSpPr>
            <a:spLocks noGrp="1" noChangeAspect="1"/>
          </p:cNvSpPr>
          <p:nvPr>
            <p:ph type="pic" idx="1" hasCustomPrompt="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Click icon to add picture</a:t>
            </a:r>
          </a:p>
        </p:txBody>
      </p:sp>
      <p:sp>
        <p:nvSpPr>
          <p:cNvPr id="4" name="Text Placeholder 3"/>
          <p:cNvSpPr>
            <a:spLocks noGrp="1"/>
          </p:cNvSpPr>
          <p:nvPr>
            <p:ph type="body" sz="half" idx="2" hasCustomPrompt="1"/>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hasCustomPrompt="1"/>
          </p:nvPr>
        </p:nvSpPr>
        <p:spPr/>
        <p:txBody>
          <a:bodyPr/>
          <a:lstStyle/>
          <a:p>
            <a:fld id="{B542C410-CA8E-4363-B2A5-C992C048EF26}" type="datetimeFigureOut">
              <a:rPr lang="en-US" smtClean="0"/>
              <a:t>5/8/2025</a:t>
            </a:fld>
            <a:endParaRPr lang="en-US"/>
          </a:p>
        </p:txBody>
      </p:sp>
      <p:sp>
        <p:nvSpPr>
          <p:cNvPr id="6" name="Footer Placeholder 5"/>
          <p:cNvSpPr>
            <a:spLocks noGrp="1"/>
          </p:cNvSpPr>
          <p:nvPr>
            <p:ph type="ftr" sz="quarter" idx="11" hasCustomPrompt="1"/>
          </p:nvPr>
        </p:nvSpPr>
        <p:spPr/>
        <p:txBody>
          <a:bodyPr/>
          <a:lstStyle/>
          <a:p>
            <a:endParaRPr lang="en-US"/>
          </a:p>
        </p:txBody>
      </p:sp>
      <p:sp>
        <p:nvSpPr>
          <p:cNvPr id="7" name="Slide Number Placeholder 6"/>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302865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CA"/>
              <a:t>Click to edit Master title style</a:t>
            </a:r>
          </a:p>
        </p:txBody>
      </p:sp>
      <p:sp>
        <p:nvSpPr>
          <p:cNvPr id="3" name="Vertical Text Placeholder 2"/>
          <p:cNvSpPr>
            <a:spLocks noGrp="1"/>
          </p:cNvSpPr>
          <p:nvPr>
            <p:ph type="body" orient="vert" idx="1" hasCustomPrompt="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Date Placeholder 3"/>
          <p:cNvSpPr>
            <a:spLocks noGrp="1"/>
          </p:cNvSpPr>
          <p:nvPr>
            <p:ph type="dt" sz="half" idx="10" hasCustomPrompt="1"/>
          </p:nvPr>
        </p:nvSpPr>
        <p:spPr/>
        <p:txBody>
          <a:bodyPr/>
          <a:lstStyle/>
          <a:p>
            <a:fld id="{B542C410-CA8E-4363-B2A5-C992C048EF26}" type="datetimeFigureOut">
              <a:rPr lang="en-US" smtClean="0"/>
              <a:t>5/8/2025</a:t>
            </a:fld>
            <a:endParaRPr lang="en-US"/>
          </a:p>
        </p:txBody>
      </p:sp>
      <p:sp>
        <p:nvSpPr>
          <p:cNvPr id="5" name="Footer Placeholder 4"/>
          <p:cNvSpPr>
            <a:spLocks noGrp="1"/>
          </p:cNvSpPr>
          <p:nvPr>
            <p:ph type="ftr" sz="quarter" idx="11" hasCustomPrompt="1"/>
          </p:nvPr>
        </p:nvSpPr>
        <p:spPr/>
        <p:txBody>
          <a:bodyPr/>
          <a:lstStyle/>
          <a:p>
            <a:endParaRPr lang="en-US"/>
          </a:p>
        </p:txBody>
      </p:sp>
      <p:sp>
        <p:nvSpPr>
          <p:cNvPr id="6" name="Slide Number Placeholder 5"/>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73364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hasCustomPrompt="1"/>
          </p:nvPr>
        </p:nvSpPr>
        <p:spPr>
          <a:xfrm>
            <a:off x="9160624" y="274638"/>
            <a:ext cx="2402380" cy="5897562"/>
          </a:xfrm>
        </p:spPr>
        <p:txBody>
          <a:bodyPr vert="eaVert"/>
          <a:lstStyle/>
          <a:p>
            <a:r>
              <a:rPr lang="fr-CA"/>
              <a:t>Click to edit Master title style</a:t>
            </a:r>
          </a:p>
        </p:txBody>
      </p:sp>
      <p:sp>
        <p:nvSpPr>
          <p:cNvPr id="3" name="Vertical Text Placeholder 2"/>
          <p:cNvSpPr>
            <a:spLocks noGrp="1"/>
          </p:cNvSpPr>
          <p:nvPr>
            <p:ph type="body" orient="vert" idx="1" hasCustomPrompt="1"/>
          </p:nvPr>
        </p:nvSpPr>
        <p:spPr>
          <a:xfrm>
            <a:off x="838199" y="274638"/>
            <a:ext cx="7973291" cy="5897562"/>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Date Placeholder 3"/>
          <p:cNvSpPr>
            <a:spLocks noGrp="1"/>
          </p:cNvSpPr>
          <p:nvPr>
            <p:ph type="dt" sz="half" idx="10" hasCustomPrompt="1"/>
          </p:nvPr>
        </p:nvSpPr>
        <p:spPr>
          <a:xfrm>
            <a:off x="838200" y="6422854"/>
            <a:ext cx="2743196" cy="365125"/>
          </a:xfrm>
        </p:spPr>
        <p:txBody>
          <a:bodyPr/>
          <a:lstStyle/>
          <a:p>
            <a:fld id="{B542C410-CA8E-4363-B2A5-C992C048EF26}" type="datetimeFigureOut">
              <a:rPr lang="en-US" smtClean="0"/>
              <a:t>5/8/2025</a:t>
            </a:fld>
            <a:endParaRPr lang="en-US"/>
          </a:p>
        </p:txBody>
      </p:sp>
      <p:sp>
        <p:nvSpPr>
          <p:cNvPr id="5" name="Footer Placeholder 4"/>
          <p:cNvSpPr>
            <a:spLocks noGrp="1"/>
          </p:cNvSpPr>
          <p:nvPr>
            <p:ph type="ftr" sz="quarter" idx="11" hasCustomPrompt="1"/>
          </p:nvPr>
        </p:nvSpPr>
        <p:spPr>
          <a:xfrm>
            <a:off x="3776135" y="6422854"/>
            <a:ext cx="4279669" cy="365125"/>
          </a:xfrm>
        </p:spPr>
        <p:txBody>
          <a:bodyPr/>
          <a:lstStyle/>
          <a:p>
            <a:endParaRPr lang="en-US"/>
          </a:p>
        </p:txBody>
      </p:sp>
      <p:sp>
        <p:nvSpPr>
          <p:cNvPr id="6" name="Slide Number Placeholder 5"/>
          <p:cNvSpPr>
            <a:spLocks noGrp="1"/>
          </p:cNvSpPr>
          <p:nvPr>
            <p:ph type="sldNum" sz="quarter" idx="12" hasCustomPrompt="1"/>
          </p:nvPr>
        </p:nvSpPr>
        <p:spPr>
          <a:xfrm>
            <a:off x="8073048" y="6422854"/>
            <a:ext cx="879759" cy="365125"/>
          </a:xfrm>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99932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side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26590" y="284176"/>
            <a:ext cx="6755642" cy="1508760"/>
          </a:xfrm>
        </p:spPr>
        <p:txBody>
          <a:bodyPr/>
          <a:lstStyle>
            <a:lvl1pPr>
              <a:defRPr b="1" cap="none">
                <a:solidFill>
                  <a:schemeClr val="bg2">
                    <a:lumMod val="75000"/>
                  </a:schemeClr>
                </a:solidFill>
              </a:defRPr>
            </a:lvl1pPr>
          </a:lstStyle>
          <a:p>
            <a:r>
              <a:rPr lang="fr-CA"/>
              <a:t>Click to edit Master title style</a:t>
            </a:r>
          </a:p>
        </p:txBody>
      </p:sp>
      <p:sp>
        <p:nvSpPr>
          <p:cNvPr id="3" name="Content Placeholder 2"/>
          <p:cNvSpPr>
            <a:spLocks noGrp="1"/>
          </p:cNvSpPr>
          <p:nvPr>
            <p:ph sz="half" idx="1" hasCustomPrompt="1"/>
          </p:nvPr>
        </p:nvSpPr>
        <p:spPr>
          <a:xfrm>
            <a:off x="4626590" y="2011680"/>
            <a:ext cx="6755639" cy="4206240"/>
          </a:xfrm>
          <a:noFill/>
        </p:spPr>
        <p:txBody>
          <a:bodyPr/>
          <a:lstStyle>
            <a:lvl1pPr marL="231775" indent="-231775">
              <a:buClr>
                <a:schemeClr val="bg2"/>
              </a:buClr>
              <a:buFont typeface="Arial" panose="020B0604020202020204" pitchFamily="34" charset="0"/>
              <a:buChar char="•"/>
              <a:defRPr sz="2800">
                <a:solidFill>
                  <a:schemeClr val="bg1"/>
                </a:solidFill>
              </a:defRPr>
            </a:lvl1pPr>
            <a:lvl2pPr marL="457200" indent="-228600">
              <a:buClr>
                <a:schemeClr val="bg2"/>
              </a:buClr>
              <a:buFont typeface="Arial" panose="020B0604020202020204" pitchFamily="34" charset="0"/>
              <a:buChar char="•"/>
              <a:defRPr sz="2400">
                <a:solidFill>
                  <a:schemeClr val="bg1"/>
                </a:solidFill>
              </a:defRPr>
            </a:lvl2pPr>
            <a:lvl3pPr marL="693738" indent="-236538">
              <a:buClr>
                <a:schemeClr val="bg2"/>
              </a:buClr>
              <a:buFont typeface="Arial" panose="020B0604020202020204" pitchFamily="34" charset="0"/>
              <a:buChar char="•"/>
              <a:defRPr sz="1800">
                <a:solidFill>
                  <a:schemeClr val="bg1"/>
                </a:solidFill>
              </a:defRPr>
            </a:lvl3pPr>
            <a:lvl4pPr marL="914400" indent="-228600">
              <a:buClr>
                <a:schemeClr val="bg2"/>
              </a:buClr>
              <a:buFont typeface="Arial" panose="020B0604020202020204" pitchFamily="34" charset="0"/>
              <a:buChar char="•"/>
              <a:defRPr sz="1600">
                <a:solidFill>
                  <a:schemeClr val="bg1"/>
                </a:solidFill>
              </a:defRPr>
            </a:lvl4pPr>
            <a:lvl5pPr marL="1150938" indent="-236538">
              <a:buClr>
                <a:schemeClr val="bg2"/>
              </a:buClr>
              <a:buFont typeface="Arial" panose="020B0604020202020204" pitchFamily="34" charset="0"/>
              <a:buChar char="•"/>
              <a:defRPr sz="1600">
                <a:solidFill>
                  <a:schemeClr val="bg1"/>
                </a:solidFill>
              </a:defRPr>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7" name="Slide Number Placeholder 6"/>
          <p:cNvSpPr>
            <a:spLocks noGrp="1"/>
          </p:cNvSpPr>
          <p:nvPr>
            <p:ph type="sldNum" sz="quarter" idx="12" hasCustomPrompt="1"/>
          </p:nvPr>
        </p:nvSpPr>
        <p:spPr/>
        <p:txBody>
          <a:bodyPr/>
          <a:lstStyle/>
          <a:p>
            <a:fld id="{0079CAC6-A72B-4EF8-B465-34FA47827E7F}" type="slidenum">
              <a:rPr lang="en-US" smtClean="0"/>
              <a:t>‹#›</a:t>
            </a:fld>
            <a:endParaRPr lang="en-US"/>
          </a:p>
        </p:txBody>
      </p:sp>
      <p:cxnSp>
        <p:nvCxnSpPr>
          <p:cNvPr id="2" name="Straight Connector 1">
            <a:extLst>
              <a:ext uri="{FF2B5EF4-FFF2-40B4-BE49-F238E27FC236}">
                <a16:creationId xmlns:a16="http://schemas.microsoft.com/office/drawing/2014/main" id="{7A1C3ADD-E7F0-8060-2EC0-13679DE8C731}"/>
              </a:ext>
              <a:ext uri="{C183D7F6-B498-43B3-948B-1728B52AA6E4}">
                <adec:decorative xmlns:adec="http://schemas.microsoft.com/office/drawing/2017/decorative" val="1"/>
              </a:ext>
            </a:extLst>
          </p:cNvPr>
          <p:cNvCxnSpPr/>
          <p:nvPr userDrawn="1"/>
        </p:nvCxnSpPr>
        <p:spPr>
          <a:xfrm>
            <a:off x="4059935" y="1836869"/>
            <a:ext cx="0" cy="318426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97F8568-48D1-3411-9E1C-8D063C5A7CF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8087" y="2421312"/>
            <a:ext cx="3043852" cy="1489784"/>
          </a:xfrm>
          <a:prstGeom prst="rect">
            <a:avLst/>
          </a:prstGeom>
        </p:spPr>
      </p:pic>
    </p:spTree>
    <p:extLst>
      <p:ext uri="{BB962C8B-B14F-4D97-AF65-F5344CB8AC3E}">
        <p14:creationId xmlns:p14="http://schemas.microsoft.com/office/powerpoint/2010/main" val="147861772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8183" y="550718"/>
            <a:ext cx="9881754" cy="623455"/>
          </a:xfrm>
        </p:spPr>
        <p:txBody>
          <a:bodyPr/>
          <a:lstStyle>
            <a:lvl1pPr>
              <a:defRPr b="1">
                <a:solidFill>
                  <a:schemeClr val="bg2">
                    <a:lumMod val="75000"/>
                  </a:schemeClr>
                </a:solidFill>
              </a:defRPr>
            </a:lvl1pPr>
          </a:lstStyle>
          <a:p>
            <a:r>
              <a:rPr lang="fr-CA"/>
              <a:t>Click to edit Master title style</a:t>
            </a:r>
          </a:p>
        </p:txBody>
      </p:sp>
      <p:sp>
        <p:nvSpPr>
          <p:cNvPr id="3" name="Content Placeholder 2"/>
          <p:cNvSpPr>
            <a:spLocks noGrp="1"/>
          </p:cNvSpPr>
          <p:nvPr>
            <p:ph idx="1" hasCustomPrompt="1"/>
          </p:nvPr>
        </p:nvSpPr>
        <p:spPr>
          <a:xfrm>
            <a:off x="561109" y="1288473"/>
            <a:ext cx="11067700" cy="5134381"/>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6" name="Slide Number Placeholder 5"/>
          <p:cNvSpPr>
            <a:spLocks noGrp="1"/>
          </p:cNvSpPr>
          <p:nvPr>
            <p:ph type="sldNum" sz="quarter" idx="12" hasCustomPrompt="1"/>
          </p:nvPr>
        </p:nvSpPr>
        <p:spPr/>
        <p:txBody>
          <a:bodyPr/>
          <a:lstStyle/>
          <a:p>
            <a:fld id="{0079CAC6-A72B-4EF8-B465-34FA47827E7F}" type="slidenum">
              <a:rPr lang="en-US" smtClean="0"/>
              <a:t>‹#›</a:t>
            </a:fld>
            <a:endParaRPr lang="en-US"/>
          </a:p>
        </p:txBody>
      </p:sp>
      <p:pic>
        <p:nvPicPr>
          <p:cNvPr id="7" name="Content Placeholder 5">
            <a:extLst>
              <a:ext uri="{FF2B5EF4-FFF2-40B4-BE49-F238E27FC236}">
                <a16:creationId xmlns:a16="http://schemas.microsoft.com/office/drawing/2014/main" id="{2568D593-3D01-C92D-C0F7-44FA9709BFE7}"/>
              </a:ext>
            </a:extLst>
          </p:cNvPr>
          <p:cNvPicPr>
            <a:picLocks noChangeAspect="1"/>
          </p:cNvPicPr>
          <p:nvPr userDrawn="1"/>
        </p:nvPicPr>
        <p:blipFill>
          <a:blip r:embed="rId2"/>
          <a:srcRect/>
          <a:stretch/>
        </p:blipFill>
        <p:spPr>
          <a:xfrm>
            <a:off x="561109" y="388582"/>
            <a:ext cx="1391758" cy="681182"/>
          </a:xfrm>
          <a:prstGeom prst="rect">
            <a:avLst/>
          </a:prstGeom>
        </p:spPr>
      </p:pic>
    </p:spTree>
    <p:extLst>
      <p:ext uri="{BB962C8B-B14F-4D97-AF65-F5344CB8AC3E}">
        <p14:creationId xmlns:p14="http://schemas.microsoft.com/office/powerpoint/2010/main" val="4585717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6000">
              <a:srgbClr val="E1F4FD"/>
            </a:gs>
            <a:gs pos="20000">
              <a:schemeClr val="bg1"/>
            </a:gs>
            <a:gs pos="87000">
              <a:schemeClr val="bg1"/>
            </a:gs>
            <a:gs pos="100000">
              <a:srgbClr val="C8E6CC"/>
            </a:gs>
          </a:gsLst>
          <a:lin ang="5400000" scaled="1"/>
          <a:tileRect/>
        </a:gradFill>
        <a:effectLst/>
      </p:bgPr>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833191" y="2208879"/>
            <a:ext cx="10515600" cy="1676400"/>
          </a:xfrm>
        </p:spPr>
        <p:txBody>
          <a:bodyPr anchor="ctr">
            <a:noAutofit/>
          </a:bodyPr>
          <a:lstStyle>
            <a:lvl1pPr algn="ctr">
              <a:lnSpc>
                <a:spcPct val="80000"/>
              </a:lnSpc>
              <a:defRPr sz="6000" b="0" cap="none" spc="-150" baseline="0">
                <a:solidFill>
                  <a:schemeClr val="bg1"/>
                </a:solidFill>
              </a:defRPr>
            </a:lvl1pPr>
          </a:lstStyle>
          <a:p>
            <a:r>
              <a:rPr lang="fr-CA"/>
              <a:t>Click to edit Master title style</a:t>
            </a:r>
          </a:p>
        </p:txBody>
      </p:sp>
      <p:sp>
        <p:nvSpPr>
          <p:cNvPr id="3" name="Text Placeholder 2"/>
          <p:cNvSpPr>
            <a:spLocks noGrp="1"/>
          </p:cNvSpPr>
          <p:nvPr>
            <p:ph type="body" idx="1" hasCustomPrompt="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hasCustomPrompt="1"/>
          </p:nvPr>
        </p:nvSpPr>
        <p:spPr/>
        <p:txBody>
          <a:bodyPr/>
          <a:lstStyle>
            <a:lvl1pPr>
              <a:defRPr>
                <a:solidFill>
                  <a:schemeClr val="tx1"/>
                </a:solidFill>
              </a:defRPr>
            </a:lvl1pPr>
          </a:lstStyle>
          <a:p>
            <a:fld id="{B542C410-CA8E-4363-B2A5-C992C048EF26}" type="datetimeFigureOut">
              <a:rPr lang="en-US" smtClean="0"/>
              <a:pPr/>
              <a:t>5/8/2025</a:t>
            </a:fld>
            <a:endParaRPr lang="en-US"/>
          </a:p>
        </p:txBody>
      </p:sp>
      <p:sp>
        <p:nvSpPr>
          <p:cNvPr id="5" name="Footer Placeholder 4"/>
          <p:cNvSpPr>
            <a:spLocks noGrp="1"/>
          </p:cNvSpPr>
          <p:nvPr>
            <p:ph type="ftr" sz="quarter" idx="11" hasCustomPrompt="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hasCustomPrompt="1"/>
          </p:nvPr>
        </p:nvSpPr>
        <p:spPr/>
        <p:txBody>
          <a:bodyPr/>
          <a:lstStyle>
            <a:lvl1pPr>
              <a:defRPr>
                <a:solidFill>
                  <a:schemeClr val="tx1"/>
                </a:solidFill>
              </a:defRPr>
            </a:lvl1pPr>
          </a:lstStyle>
          <a:p>
            <a:fld id="{0079CAC6-A72B-4EF8-B465-34FA47827E7F}" type="slidenum">
              <a:rPr lang="en-US" smtClean="0"/>
              <a:pPr/>
              <a:t>‹#›</a:t>
            </a:fld>
            <a:endParaRPr lang="en-US"/>
          </a:p>
        </p:txBody>
      </p:sp>
    </p:spTree>
    <p:extLst>
      <p:ext uri="{BB962C8B-B14F-4D97-AF65-F5344CB8AC3E}">
        <p14:creationId xmlns:p14="http://schemas.microsoft.com/office/powerpoint/2010/main" val="26396121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fr-CA"/>
              <a:t>Click to edit Master title style</a:t>
            </a:r>
          </a:p>
        </p:txBody>
      </p:sp>
      <p:sp>
        <p:nvSpPr>
          <p:cNvPr id="3" name="Content Placeholder 2"/>
          <p:cNvSpPr>
            <a:spLocks noGrp="1"/>
          </p:cNvSpPr>
          <p:nvPr>
            <p:ph sz="half" idx="1" hasCustomPrompt="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Content Placeholder 3"/>
          <p:cNvSpPr>
            <a:spLocks noGrp="1"/>
          </p:cNvSpPr>
          <p:nvPr>
            <p:ph sz="half" idx="2" hasCustomPrompt="1"/>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5" name="Date Placeholder 4"/>
          <p:cNvSpPr>
            <a:spLocks noGrp="1"/>
          </p:cNvSpPr>
          <p:nvPr>
            <p:ph type="dt" sz="half" idx="10" hasCustomPrompt="1"/>
          </p:nvPr>
        </p:nvSpPr>
        <p:spPr/>
        <p:txBody>
          <a:bodyPr/>
          <a:lstStyle/>
          <a:p>
            <a:fld id="{B542C410-CA8E-4363-B2A5-C992C048EF26}" type="datetimeFigureOut">
              <a:rPr lang="en-US" smtClean="0"/>
              <a:t>5/8/2025</a:t>
            </a:fld>
            <a:endParaRPr lang="en-US"/>
          </a:p>
        </p:txBody>
      </p:sp>
      <p:sp>
        <p:nvSpPr>
          <p:cNvPr id="6" name="Footer Placeholder 5"/>
          <p:cNvSpPr>
            <a:spLocks noGrp="1"/>
          </p:cNvSpPr>
          <p:nvPr>
            <p:ph type="ftr" sz="quarter" idx="11" hasCustomPrompt="1"/>
          </p:nvPr>
        </p:nvSpPr>
        <p:spPr/>
        <p:txBody>
          <a:bodyPr/>
          <a:lstStyle/>
          <a:p>
            <a:endParaRPr lang="en-US"/>
          </a:p>
        </p:txBody>
      </p:sp>
      <p:sp>
        <p:nvSpPr>
          <p:cNvPr id="7" name="Slide Number Placeholder 6"/>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2329568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fr-CA"/>
              <a:t>Click to edit Master title style</a:t>
            </a:r>
          </a:p>
        </p:txBody>
      </p:sp>
      <p:sp>
        <p:nvSpPr>
          <p:cNvPr id="3" name="Text Placeholder 2"/>
          <p:cNvSpPr>
            <a:spLocks noGrp="1"/>
          </p:cNvSpPr>
          <p:nvPr>
            <p:ph type="body" idx="1" hasCustomPrompt="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hasCustomPrompt="1"/>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5" name="Text Placeholder 4"/>
          <p:cNvSpPr>
            <a:spLocks noGrp="1"/>
          </p:cNvSpPr>
          <p:nvPr>
            <p:ph type="body" sz="quarter" idx="3" hasCustomPrompt="1"/>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hasCustomPrompt="1"/>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7" name="Date Placeholder 6"/>
          <p:cNvSpPr>
            <a:spLocks noGrp="1"/>
          </p:cNvSpPr>
          <p:nvPr>
            <p:ph type="dt" sz="half" idx="10" hasCustomPrompt="1"/>
          </p:nvPr>
        </p:nvSpPr>
        <p:spPr/>
        <p:txBody>
          <a:bodyPr/>
          <a:lstStyle/>
          <a:p>
            <a:fld id="{B542C410-CA8E-4363-B2A5-C992C048EF26}" type="datetimeFigureOut">
              <a:rPr lang="en-US" smtClean="0"/>
              <a:t>5/8/2025</a:t>
            </a:fld>
            <a:endParaRPr lang="en-US"/>
          </a:p>
        </p:txBody>
      </p:sp>
      <p:sp>
        <p:nvSpPr>
          <p:cNvPr id="8" name="Footer Placeholder 7"/>
          <p:cNvSpPr>
            <a:spLocks noGrp="1"/>
          </p:cNvSpPr>
          <p:nvPr>
            <p:ph type="ftr" sz="quarter" idx="11" hasCustomPrompt="1"/>
          </p:nvPr>
        </p:nvSpPr>
        <p:spPr/>
        <p:txBody>
          <a:bodyPr/>
          <a:lstStyle/>
          <a:p>
            <a:endParaRPr lang="en-US"/>
          </a:p>
        </p:txBody>
      </p:sp>
      <p:sp>
        <p:nvSpPr>
          <p:cNvPr id="9" name="Slide Number Placeholder 8"/>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310282819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CA"/>
              <a:t>Click to edit Master title style</a:t>
            </a:r>
          </a:p>
        </p:txBody>
      </p:sp>
      <p:sp>
        <p:nvSpPr>
          <p:cNvPr id="3" name="Date Placeholder 2"/>
          <p:cNvSpPr>
            <a:spLocks noGrp="1"/>
          </p:cNvSpPr>
          <p:nvPr>
            <p:ph type="dt" sz="half" idx="10" hasCustomPrompt="1"/>
          </p:nvPr>
        </p:nvSpPr>
        <p:spPr/>
        <p:txBody>
          <a:bodyPr/>
          <a:lstStyle/>
          <a:p>
            <a:fld id="{B542C410-CA8E-4363-B2A5-C992C048EF26}" type="datetimeFigureOut">
              <a:rPr lang="en-US" smtClean="0"/>
              <a:t>5/8/2025</a:t>
            </a:fld>
            <a:endParaRPr lang="en-US"/>
          </a:p>
        </p:txBody>
      </p:sp>
      <p:sp>
        <p:nvSpPr>
          <p:cNvPr id="4" name="Footer Placeholder 3"/>
          <p:cNvSpPr>
            <a:spLocks noGrp="1"/>
          </p:cNvSpPr>
          <p:nvPr>
            <p:ph type="ftr" sz="quarter" idx="11" hasCustomPrompt="1"/>
          </p:nvPr>
        </p:nvSpPr>
        <p:spPr/>
        <p:txBody>
          <a:bodyPr/>
          <a:lstStyle/>
          <a:p>
            <a:endParaRPr lang="en-US"/>
          </a:p>
        </p:txBody>
      </p:sp>
      <p:sp>
        <p:nvSpPr>
          <p:cNvPr id="5" name="Slide Number Placeholder 4"/>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63954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hasCustomPrompt="1"/>
          </p:nvPr>
        </p:nvSpPr>
        <p:spPr/>
        <p:txBody>
          <a:bodyPr/>
          <a:lstStyle/>
          <a:p>
            <a:fld id="{B542C410-CA8E-4363-B2A5-C992C048EF26}" type="datetimeFigureOut">
              <a:rPr lang="en-US" smtClean="0"/>
              <a:t>5/8/2025</a:t>
            </a:fld>
            <a:endParaRPr lang="en-US"/>
          </a:p>
        </p:txBody>
      </p:sp>
      <p:sp>
        <p:nvSpPr>
          <p:cNvPr id="3" name="Footer Placeholder 2"/>
          <p:cNvSpPr>
            <a:spLocks noGrp="1"/>
          </p:cNvSpPr>
          <p:nvPr>
            <p:ph type="ftr" sz="quarter" idx="11" hasCustomPrompt="1"/>
          </p:nvPr>
        </p:nvSpPr>
        <p:spPr/>
        <p:txBody>
          <a:bodyPr/>
          <a:lstStyle/>
          <a:p>
            <a:endParaRPr lang="en-US"/>
          </a:p>
        </p:txBody>
      </p:sp>
      <p:sp>
        <p:nvSpPr>
          <p:cNvPr id="4" name="Slide Number Placeholder 3"/>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248575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fr-CA"/>
              <a:t>Click to edit Master title style</a:t>
            </a:r>
          </a:p>
        </p:txBody>
      </p:sp>
      <p:sp>
        <p:nvSpPr>
          <p:cNvPr id="3" name="Content Placeholder 2"/>
          <p:cNvSpPr>
            <a:spLocks noGrp="1"/>
          </p:cNvSpPr>
          <p:nvPr>
            <p:ph idx="1" hasCustomPrompt="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Text Placeholder 3"/>
          <p:cNvSpPr>
            <a:spLocks noGrp="1"/>
          </p:cNvSpPr>
          <p:nvPr>
            <p:ph type="body" sz="half" idx="2" hasCustomPrompt="1"/>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hasCustomPrompt="1"/>
          </p:nvPr>
        </p:nvSpPr>
        <p:spPr/>
        <p:txBody>
          <a:bodyPr/>
          <a:lstStyle/>
          <a:p>
            <a:fld id="{B542C410-CA8E-4363-B2A5-C992C048EF26}" type="datetimeFigureOut">
              <a:rPr lang="en-US" smtClean="0"/>
              <a:t>5/8/2025</a:t>
            </a:fld>
            <a:endParaRPr lang="en-US"/>
          </a:p>
        </p:txBody>
      </p:sp>
      <p:sp>
        <p:nvSpPr>
          <p:cNvPr id="6" name="Footer Placeholder 5"/>
          <p:cNvSpPr>
            <a:spLocks noGrp="1"/>
          </p:cNvSpPr>
          <p:nvPr>
            <p:ph type="ftr" sz="quarter" idx="11" hasCustomPrompt="1"/>
          </p:nvPr>
        </p:nvSpPr>
        <p:spPr/>
        <p:txBody>
          <a:bodyPr/>
          <a:lstStyle/>
          <a:p>
            <a:endParaRPr lang="en-US"/>
          </a:p>
        </p:txBody>
      </p:sp>
      <p:sp>
        <p:nvSpPr>
          <p:cNvPr id="7" name="Slide Number Placeholder 6"/>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245815829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rgbClr val="E1F4FD"/>
            </a:gs>
            <a:gs pos="20000">
              <a:schemeClr val="tx1"/>
            </a:gs>
            <a:gs pos="87000">
              <a:schemeClr val="tx1"/>
            </a:gs>
            <a:gs pos="100000">
              <a:srgbClr val="C8E6C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1202919" y="284176"/>
            <a:ext cx="9784080" cy="1508760"/>
          </a:xfrm>
          <a:prstGeom prst="rect">
            <a:avLst/>
          </a:prstGeom>
        </p:spPr>
        <p:txBody>
          <a:bodyPr vert="horz" lIns="91440" tIns="45720" rIns="91440" bIns="45720" rtlCol="0" anchor="ctr">
            <a:normAutofit/>
          </a:bodyPr>
          <a:lstStyle/>
          <a:p>
            <a:r>
              <a:rPr lang="fr-CA"/>
              <a:t>Click to edit Master title style</a:t>
            </a:r>
          </a:p>
        </p:txBody>
      </p:sp>
      <p:sp>
        <p:nvSpPr>
          <p:cNvPr id="3" name="Text Placeholder 2"/>
          <p:cNvSpPr>
            <a:spLocks noGrp="1"/>
          </p:cNvSpPr>
          <p:nvPr>
            <p:ph type="body" idx="1" hasCustomPrompt="1"/>
          </p:nvPr>
        </p:nvSpPr>
        <p:spPr>
          <a:xfrm>
            <a:off x="1202919" y="2011680"/>
            <a:ext cx="9784080" cy="4206240"/>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Date Placeholder 3"/>
          <p:cNvSpPr>
            <a:spLocks noGrp="1"/>
          </p:cNvSpPr>
          <p:nvPr>
            <p:ph type="dt" sz="half" idx="2" hasCustomPrompt="1"/>
          </p:nvPr>
        </p:nvSpPr>
        <p:spPr>
          <a:xfrm>
            <a:off x="1202266" y="6422854"/>
            <a:ext cx="3000894" cy="365125"/>
          </a:xfrm>
          <a:prstGeom prst="rect">
            <a:avLst/>
          </a:prstGeom>
        </p:spPr>
        <p:txBody>
          <a:bodyPr vert="horz" lIns="91440" tIns="45720" rIns="45720" bIns="45720" rtlCol="0" anchor="ctr"/>
          <a:lstStyle>
            <a:lvl1pPr algn="l">
              <a:defRPr sz="1050">
                <a:solidFill>
                  <a:schemeClr val="bg1"/>
                </a:solidFill>
              </a:defRPr>
            </a:lvl1pPr>
          </a:lstStyle>
          <a:p>
            <a:fld id="{B542C410-CA8E-4363-B2A5-C992C048EF26}" type="datetimeFigureOut">
              <a:rPr lang="en-US" smtClean="0"/>
              <a:pPr/>
              <a:t>5/8/2025</a:t>
            </a:fld>
            <a:endParaRPr lang="en-US"/>
          </a:p>
        </p:txBody>
      </p:sp>
      <p:sp>
        <p:nvSpPr>
          <p:cNvPr id="5" name="Footer Placeholder 4"/>
          <p:cNvSpPr>
            <a:spLocks noGrp="1"/>
          </p:cNvSpPr>
          <p:nvPr>
            <p:ph type="ftr" sz="quarter" idx="3" hasCustomPrompt="1"/>
          </p:nvPr>
        </p:nvSpPr>
        <p:spPr>
          <a:xfrm>
            <a:off x="5596471" y="6422854"/>
            <a:ext cx="5044440" cy="365125"/>
          </a:xfrm>
          <a:prstGeom prst="rect">
            <a:avLst/>
          </a:prstGeom>
        </p:spPr>
        <p:txBody>
          <a:bodyPr vert="horz" lIns="91440" tIns="45720" rIns="91440" bIns="45720" rtlCol="0" anchor="ctr"/>
          <a:lstStyle>
            <a:lvl1pPr algn="r">
              <a:defRPr sz="1050">
                <a:solidFill>
                  <a:schemeClr val="bg1"/>
                </a:solidFill>
              </a:defRPr>
            </a:lvl1pPr>
          </a:lstStyle>
          <a:p>
            <a:endParaRPr lang="en-US"/>
          </a:p>
        </p:txBody>
      </p:sp>
      <p:sp>
        <p:nvSpPr>
          <p:cNvPr id="6" name="Slide Number Placeholder 5"/>
          <p:cNvSpPr>
            <a:spLocks noGrp="1"/>
          </p:cNvSpPr>
          <p:nvPr>
            <p:ph type="sldNum" sz="quarter" idx="4" hasCustomPrompt="1"/>
          </p:nvPr>
        </p:nvSpPr>
        <p:spPr>
          <a:xfrm>
            <a:off x="10658927" y="6422854"/>
            <a:ext cx="946264" cy="365125"/>
          </a:xfrm>
          <a:prstGeom prst="rect">
            <a:avLst/>
          </a:prstGeom>
        </p:spPr>
        <p:txBody>
          <a:bodyPr vert="horz" lIns="45720" tIns="45720" rIns="91440" bIns="45720" rtlCol="0" anchor="ctr"/>
          <a:lstStyle>
            <a:lvl1pPr algn="l">
              <a:defRPr sz="1200" b="0">
                <a:solidFill>
                  <a:schemeClr val="bg1"/>
                </a:solidFill>
              </a:defRPr>
            </a:lvl1pPr>
          </a:lstStyle>
          <a:p>
            <a:fld id="{0079CAC6-A72B-4EF8-B465-34FA47827E7F}" type="slidenum">
              <a:rPr lang="en-US" smtClean="0"/>
              <a:pPr/>
              <a:t>‹#›</a:t>
            </a:fld>
            <a:endParaRPr lang="en-US"/>
          </a:p>
        </p:txBody>
      </p:sp>
    </p:spTree>
    <p:extLst>
      <p:ext uri="{BB962C8B-B14F-4D97-AF65-F5344CB8AC3E}">
        <p14:creationId xmlns:p14="http://schemas.microsoft.com/office/powerpoint/2010/main" val="1650551278"/>
      </p:ext>
    </p:extLst>
  </p:cSld>
  <p:clrMap bg1="dk1" tx1="lt1" bg2="dk2" tx2="lt2" accent1="accent1" accent2="accent2" accent3="accent3" accent4="accent4" accent5="accent5" accent6="accent6" hlink="hlink" folHlink="folHlink"/>
  <p:sldLayoutIdLst>
    <p:sldLayoutId id="2147483727" r:id="rId1"/>
    <p:sldLayoutId id="2147483738"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85000"/>
        </a:lnSpc>
        <a:spcBef>
          <a:spcPct val="0"/>
        </a:spcBef>
        <a:buNone/>
        <a:defRPr sz="4000" kern="1200" cap="none"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bg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bg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445FC31-CB83-43AC-8F87-224DD2AC7FC7}"/>
              </a:ext>
            </a:extLst>
          </p:cNvPr>
          <p:cNvSpPr>
            <a:spLocks noGrp="1"/>
          </p:cNvSpPr>
          <p:nvPr>
            <p:ph type="ctrTitle"/>
          </p:nvPr>
        </p:nvSpPr>
        <p:spPr>
          <a:xfrm>
            <a:off x="247772" y="-20403"/>
            <a:ext cx="11471565" cy="1739347"/>
          </a:xfrm>
        </p:spPr>
        <p:txBody>
          <a:bodyPr/>
          <a:lstStyle/>
          <a:p>
            <a:r>
              <a:rPr lang="en-US"/>
              <a:t>Slide 1</a:t>
            </a:r>
          </a:p>
        </p:txBody>
      </p:sp>
      <p:sp>
        <p:nvSpPr>
          <p:cNvPr id="6" name="Subtitle 2">
            <a:extLst>
              <a:ext uri="{FF2B5EF4-FFF2-40B4-BE49-F238E27FC236}">
                <a16:creationId xmlns:a16="http://schemas.microsoft.com/office/drawing/2014/main" id="{267178F0-E0C8-10D7-8504-82862ECAFB9F}"/>
              </a:ext>
              <a:ext uri="{C183D7F6-B498-43B3-948B-1728B52AA6E4}">
                <adec:decorative xmlns:adec="http://schemas.microsoft.com/office/drawing/2017/decorative" val="1"/>
              </a:ext>
            </a:extLst>
          </p:cNvPr>
          <p:cNvSpPr txBox="1">
            <a:spLocks/>
          </p:cNvSpPr>
          <p:nvPr/>
        </p:nvSpPr>
        <p:spPr>
          <a:xfrm>
            <a:off x="4953697" y="39043"/>
            <a:ext cx="2538921" cy="66129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US" sz="4000" b="1">
              <a:solidFill>
                <a:schemeClr val="bg2"/>
              </a:solidFill>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FE3FDA4F-242B-E528-E302-ACF2F6B77A79}"/>
              </a:ext>
              <a:ext uri="{C183D7F6-B498-43B3-948B-1728B52AA6E4}">
                <adec:decorative xmlns:adec="http://schemas.microsoft.com/office/drawing/2017/decorative" val="1"/>
              </a:ext>
            </a:extLst>
          </p:cNvPr>
          <p:cNvSpPr/>
          <p:nvPr/>
        </p:nvSpPr>
        <p:spPr>
          <a:xfrm>
            <a:off x="0" y="4856480"/>
            <a:ext cx="12192000" cy="661293"/>
          </a:xfrm>
          <a:prstGeom prst="rect">
            <a:avLst/>
          </a:prstGeom>
          <a:solidFill>
            <a:srgbClr val="FDC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Shape 11">
            <a:extLst>
              <a:ext uri="{FF2B5EF4-FFF2-40B4-BE49-F238E27FC236}">
                <a16:creationId xmlns:a16="http://schemas.microsoft.com/office/drawing/2014/main" id="{FFAFAE3D-8AC9-A383-BA58-62E1BC234046}"/>
              </a:ext>
              <a:ext uri="{C183D7F6-B498-43B3-948B-1728B52AA6E4}">
                <adec:decorative xmlns:adec="http://schemas.microsoft.com/office/drawing/2017/decorative" val="1"/>
              </a:ext>
            </a:extLst>
          </p:cNvPr>
          <p:cNvSpPr/>
          <p:nvPr/>
        </p:nvSpPr>
        <p:spPr>
          <a:xfrm>
            <a:off x="2494457" y="4856480"/>
            <a:ext cx="7203086" cy="661293"/>
          </a:xfrm>
          <a:custGeom>
            <a:avLst/>
            <a:gdLst>
              <a:gd name="connsiteX0" fmla="*/ 592927 w 7437120"/>
              <a:gd name="connsiteY0" fmla="*/ 0 h 1185854"/>
              <a:gd name="connsiteX1" fmla="*/ 6844193 w 7437120"/>
              <a:gd name="connsiteY1" fmla="*/ 0 h 1185854"/>
              <a:gd name="connsiteX2" fmla="*/ 7425074 w 7437120"/>
              <a:gd name="connsiteY2" fmla="*/ 473432 h 1185854"/>
              <a:gd name="connsiteX3" fmla="*/ 7435074 w 7437120"/>
              <a:gd name="connsiteY3" fmla="*/ 572633 h 1185854"/>
              <a:gd name="connsiteX4" fmla="*/ 7437120 w 7437120"/>
              <a:gd name="connsiteY4" fmla="*/ 582766 h 1185854"/>
              <a:gd name="connsiteX5" fmla="*/ 7437120 w 7437120"/>
              <a:gd name="connsiteY5" fmla="*/ 592927 h 1185854"/>
              <a:gd name="connsiteX6" fmla="*/ 7437120 w 7437120"/>
              <a:gd name="connsiteY6" fmla="*/ 785968 h 1185854"/>
              <a:gd name="connsiteX7" fmla="*/ 7037234 w 7437120"/>
              <a:gd name="connsiteY7" fmla="*/ 1185854 h 1185854"/>
              <a:gd name="connsiteX8" fmla="*/ 6844193 w 7437120"/>
              <a:gd name="connsiteY8" fmla="*/ 1185854 h 1185854"/>
              <a:gd name="connsiteX9" fmla="*/ 592927 w 7437120"/>
              <a:gd name="connsiteY9" fmla="*/ 1185854 h 1185854"/>
              <a:gd name="connsiteX10" fmla="*/ 399886 w 7437120"/>
              <a:gd name="connsiteY10" fmla="*/ 1185854 h 1185854"/>
              <a:gd name="connsiteX11" fmla="*/ 0 w 7437120"/>
              <a:gd name="connsiteY11" fmla="*/ 785968 h 1185854"/>
              <a:gd name="connsiteX12" fmla="*/ 0 w 7437120"/>
              <a:gd name="connsiteY12" fmla="*/ 592927 h 1185854"/>
              <a:gd name="connsiteX13" fmla="*/ 0 w 7437120"/>
              <a:gd name="connsiteY13" fmla="*/ 582766 h 1185854"/>
              <a:gd name="connsiteX14" fmla="*/ 2046 w 7437120"/>
              <a:gd name="connsiteY14" fmla="*/ 572633 h 1185854"/>
              <a:gd name="connsiteX15" fmla="*/ 12046 w 7437120"/>
              <a:gd name="connsiteY15" fmla="*/ 473432 h 1185854"/>
              <a:gd name="connsiteX16" fmla="*/ 592927 w 7437120"/>
              <a:gd name="connsiteY16" fmla="*/ 0 h 118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37120" h="1185854">
                <a:moveTo>
                  <a:pt x="592927" y="0"/>
                </a:moveTo>
                <a:lnTo>
                  <a:pt x="6844193" y="0"/>
                </a:lnTo>
                <a:cubicBezTo>
                  <a:pt x="7130725" y="0"/>
                  <a:pt x="7369786" y="203245"/>
                  <a:pt x="7425074" y="473432"/>
                </a:cubicBezTo>
                <a:lnTo>
                  <a:pt x="7435074" y="572633"/>
                </a:lnTo>
                <a:lnTo>
                  <a:pt x="7437120" y="582766"/>
                </a:lnTo>
                <a:lnTo>
                  <a:pt x="7437120" y="592927"/>
                </a:lnTo>
                <a:lnTo>
                  <a:pt x="7437120" y="785968"/>
                </a:lnTo>
                <a:cubicBezTo>
                  <a:pt x="7437120" y="1006819"/>
                  <a:pt x="7258085" y="1185854"/>
                  <a:pt x="7037234" y="1185854"/>
                </a:cubicBezTo>
                <a:lnTo>
                  <a:pt x="6844193" y="1185854"/>
                </a:lnTo>
                <a:lnTo>
                  <a:pt x="592927" y="1185854"/>
                </a:lnTo>
                <a:lnTo>
                  <a:pt x="399886" y="1185854"/>
                </a:lnTo>
                <a:cubicBezTo>
                  <a:pt x="179035" y="1185854"/>
                  <a:pt x="0" y="1006819"/>
                  <a:pt x="0" y="785968"/>
                </a:cubicBezTo>
                <a:lnTo>
                  <a:pt x="0" y="592927"/>
                </a:lnTo>
                <a:lnTo>
                  <a:pt x="0" y="582766"/>
                </a:lnTo>
                <a:lnTo>
                  <a:pt x="2046" y="572633"/>
                </a:lnTo>
                <a:lnTo>
                  <a:pt x="12046" y="473432"/>
                </a:lnTo>
                <a:cubicBezTo>
                  <a:pt x="67334" y="203245"/>
                  <a:pt x="306395" y="0"/>
                  <a:pt x="592927" y="0"/>
                </a:cubicBezTo>
                <a:close/>
              </a:path>
            </a:pathLst>
          </a:custGeom>
          <a:solidFill>
            <a:srgbClr val="49494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 name="Subtitle 2">
            <a:extLst>
              <a:ext uri="{FF2B5EF4-FFF2-40B4-BE49-F238E27FC236}">
                <a16:creationId xmlns:a16="http://schemas.microsoft.com/office/drawing/2014/main" id="{7FA39F28-2260-23BC-5D9D-66C5CFE2AADD}"/>
              </a:ext>
            </a:extLst>
          </p:cNvPr>
          <p:cNvSpPr txBox="1">
            <a:spLocks/>
          </p:cNvSpPr>
          <p:nvPr/>
        </p:nvSpPr>
        <p:spPr>
          <a:xfrm>
            <a:off x="1886445" y="4874411"/>
            <a:ext cx="8673427" cy="5088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fr-CA" sz="4000" b="1">
                <a:latin typeface="+mj-lt"/>
                <a:cs typeface="Segoe UI" panose="020B0502040204020203" pitchFamily="34" charset="0"/>
              </a:rPr>
              <a:t>Aperçu du programme</a:t>
            </a:r>
          </a:p>
        </p:txBody>
      </p:sp>
      <p:sp>
        <p:nvSpPr>
          <p:cNvPr id="13" name="Subtitle 2">
            <a:extLst>
              <a:ext uri="{FF2B5EF4-FFF2-40B4-BE49-F238E27FC236}">
                <a16:creationId xmlns:a16="http://schemas.microsoft.com/office/drawing/2014/main" id="{CF9B3BEE-29A8-25DD-5BA1-15CDA1FB9A54}"/>
              </a:ext>
            </a:extLst>
          </p:cNvPr>
          <p:cNvSpPr txBox="1">
            <a:spLocks/>
          </p:cNvSpPr>
          <p:nvPr/>
        </p:nvSpPr>
        <p:spPr>
          <a:xfrm>
            <a:off x="814261" y="5574656"/>
            <a:ext cx="4452238" cy="5740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l">
              <a:lnSpc>
                <a:spcPct val="100000"/>
              </a:lnSpc>
              <a:spcBef>
                <a:spcPts val="0"/>
              </a:spcBef>
              <a:spcAft>
                <a:spcPts val="0"/>
              </a:spcAft>
            </a:pPr>
            <a:r>
              <a:rPr lang="fr-CA" sz="3100" b="1">
                <a:solidFill>
                  <a:srgbClr val="494948"/>
                </a:solidFill>
                <a:latin typeface="+mj-lt"/>
                <a:cs typeface="Segoe UI" panose="020B0502040204020203" pitchFamily="34" charset="0"/>
              </a:rPr>
              <a:t>Date</a:t>
            </a:r>
          </a:p>
        </p:txBody>
      </p:sp>
      <p:sp>
        <p:nvSpPr>
          <p:cNvPr id="9" name="Subtitle 2">
            <a:extLst>
              <a:ext uri="{FF2B5EF4-FFF2-40B4-BE49-F238E27FC236}">
                <a16:creationId xmlns:a16="http://schemas.microsoft.com/office/drawing/2014/main" id="{776400BF-E0D1-4270-9498-8B984A246F64}"/>
              </a:ext>
            </a:extLst>
          </p:cNvPr>
          <p:cNvSpPr txBox="1">
            <a:spLocks/>
          </p:cNvSpPr>
          <p:nvPr/>
        </p:nvSpPr>
        <p:spPr>
          <a:xfrm>
            <a:off x="5974080" y="5574656"/>
            <a:ext cx="5403659" cy="4835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r">
              <a:lnSpc>
                <a:spcPct val="100000"/>
              </a:lnSpc>
              <a:spcBef>
                <a:spcPts val="0"/>
              </a:spcBef>
              <a:spcAft>
                <a:spcPts val="0"/>
              </a:spcAft>
            </a:pPr>
            <a:r>
              <a:rPr lang="fr-CA" sz="3100" b="1">
                <a:solidFill>
                  <a:srgbClr val="494948"/>
                </a:solidFill>
                <a:latin typeface="+mj-lt"/>
                <a:cs typeface="Segoe UI" panose="020B0502040204020203" pitchFamily="34" charset="0"/>
              </a:rPr>
              <a:t>Présentateur</a:t>
            </a:r>
          </a:p>
        </p:txBody>
      </p:sp>
      <p:sp>
        <p:nvSpPr>
          <p:cNvPr id="2" name="Subtitle 2">
            <a:extLst>
              <a:ext uri="{FF2B5EF4-FFF2-40B4-BE49-F238E27FC236}">
                <a16:creationId xmlns:a16="http://schemas.microsoft.com/office/drawing/2014/main" id="{267178F0-E0C8-10D7-8504-82862ECAFB9F}"/>
              </a:ext>
            </a:extLst>
          </p:cNvPr>
          <p:cNvSpPr txBox="1">
            <a:spLocks/>
          </p:cNvSpPr>
          <p:nvPr/>
        </p:nvSpPr>
        <p:spPr>
          <a:xfrm>
            <a:off x="4704619" y="138551"/>
            <a:ext cx="2538921" cy="661293"/>
          </a:xfrm>
          <a:prstGeom prst="rect">
            <a:avLst/>
          </a:prstGeom>
        </p:spPr>
        <p:txBody>
          <a:bodyPr vert="horz" lIns="91440" tIns="45720" rIns="91440" bIns="45720" rtlCol="0">
            <a:normAutofit fontScale="62500" lnSpcReduction="20000"/>
          </a:bodyPr>
          <a:lstStyle>
            <a:defPPr>
              <a:defRPr lang="en-US"/>
            </a:defPPr>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4000" b="1" dirty="0" err="1">
                <a:solidFill>
                  <a:schemeClr val="bg2"/>
                </a:solidFill>
                <a:latin typeface="Segoe UI" panose="020B0502040204020203" pitchFamily="34" charset="0"/>
                <a:cs typeface="Segoe UI" panose="020B0502040204020203" pitchFamily="34" charset="0"/>
              </a:rPr>
              <a:t>Ajoutez</a:t>
            </a:r>
            <a:r>
              <a:rPr lang="en-US" sz="4000" b="1" dirty="0">
                <a:solidFill>
                  <a:schemeClr val="bg2"/>
                </a:solidFill>
                <a:latin typeface="Segoe UI" panose="020B0502040204020203" pitchFamily="34" charset="0"/>
                <a:cs typeface="Segoe UI" panose="020B0502040204020203" pitchFamily="34" charset="0"/>
              </a:rPr>
              <a:t> </a:t>
            </a:r>
            <a:r>
              <a:rPr lang="en-US" sz="4000" b="1" dirty="0" err="1">
                <a:solidFill>
                  <a:schemeClr val="bg2"/>
                </a:solidFill>
                <a:latin typeface="Segoe UI" panose="020B0502040204020203" pitchFamily="34" charset="0"/>
                <a:cs typeface="Segoe UI" panose="020B0502040204020203" pitchFamily="34" charset="0"/>
              </a:rPr>
              <a:t>votre</a:t>
            </a:r>
            <a:r>
              <a:rPr lang="en-US" sz="4000" b="1" dirty="0">
                <a:solidFill>
                  <a:schemeClr val="bg2"/>
                </a:solidFill>
                <a:latin typeface="Segoe UI" panose="020B0502040204020203" pitchFamily="34" charset="0"/>
                <a:cs typeface="Segoe UI" panose="020B0502040204020203" pitchFamily="34" charset="0"/>
              </a:rPr>
              <a:t> logo </a:t>
            </a:r>
            <a:r>
              <a:rPr lang="en-US" sz="4000" b="1" dirty="0" err="1">
                <a:solidFill>
                  <a:schemeClr val="bg2"/>
                </a:solidFill>
                <a:latin typeface="Segoe UI" panose="020B0502040204020203" pitchFamily="34" charset="0"/>
                <a:cs typeface="Segoe UI" panose="020B0502040204020203" pitchFamily="34" charset="0"/>
              </a:rPr>
              <a:t>ici</a:t>
            </a:r>
            <a:endParaRPr lang="en-US" sz="3200" b="1" dirty="0">
              <a:solidFill>
                <a:schemeClr val="bg2"/>
              </a:solidFill>
              <a:latin typeface="Segoe UI" panose="020B0502040204020203" pitchFamily="34" charset="0"/>
              <a:cs typeface="Segoe UI" panose="020B0502040204020203" pitchFamily="34" charset="0"/>
            </a:endParaRPr>
          </a:p>
        </p:txBody>
      </p:sp>
      <p:pic>
        <p:nvPicPr>
          <p:cNvPr id="1026" name="Picture 2" descr="A group of kids with glasses and a logo">
            <a:extLst>
              <a:ext uri="{FF2B5EF4-FFF2-40B4-BE49-F238E27FC236}">
                <a16:creationId xmlns:a16="http://schemas.microsoft.com/office/drawing/2014/main" id="{99545281-953F-179C-482A-59CD19734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509" y="925795"/>
            <a:ext cx="7286625"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89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F2BDE4D3-E079-C87E-50AD-7E65D2D95060}"/>
              </a:ext>
              <a:ext uri="{C183D7F6-B498-43B3-948B-1728B52AA6E4}">
                <adec:decorative xmlns:adec="http://schemas.microsoft.com/office/drawing/2017/decorative" val="1"/>
              </a:ext>
            </a:extLst>
          </p:cNvPr>
          <p:cNvSpPr txBox="1">
            <a:spLocks/>
          </p:cNvSpPr>
          <p:nvPr/>
        </p:nvSpPr>
        <p:spPr>
          <a:xfrm>
            <a:off x="4953699" y="551506"/>
            <a:ext cx="2538921" cy="6612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US" sz="3200" b="1">
              <a:solidFill>
                <a:schemeClr val="bg2"/>
              </a:solidFill>
              <a:latin typeface="Segoe UI" panose="020B0502040204020203" pitchFamily="34" charset="0"/>
              <a:cs typeface="Segoe UI" panose="020B0502040204020203" pitchFamily="34" charset="0"/>
            </a:endParaRPr>
          </a:p>
        </p:txBody>
      </p:sp>
      <p:sp>
        <p:nvSpPr>
          <p:cNvPr id="3" name="Subtitle 2">
            <a:extLst>
              <a:ext uri="{FF2B5EF4-FFF2-40B4-BE49-F238E27FC236}">
                <a16:creationId xmlns:a16="http://schemas.microsoft.com/office/drawing/2014/main" id="{0A5D647E-C235-E55D-84D6-30DFC06B3292}"/>
              </a:ext>
            </a:extLst>
          </p:cNvPr>
          <p:cNvSpPr txBox="1">
            <a:spLocks/>
          </p:cNvSpPr>
          <p:nvPr/>
        </p:nvSpPr>
        <p:spPr>
          <a:xfrm>
            <a:off x="4704619" y="138551"/>
            <a:ext cx="2538921" cy="661293"/>
          </a:xfrm>
          <a:prstGeom prst="rect">
            <a:avLst/>
          </a:prstGeom>
        </p:spPr>
        <p:txBody>
          <a:bodyPr vert="horz" lIns="91440" tIns="45720" rIns="91440" bIns="45720" rtlCol="0">
            <a:normAutofit fontScale="62500" lnSpcReduction="20000"/>
          </a:bodyPr>
          <a:lstStyle>
            <a:defPPr>
              <a:defRPr lang="en-US"/>
            </a:defPPr>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4000" b="1" dirty="0" err="1">
                <a:solidFill>
                  <a:schemeClr val="bg2"/>
                </a:solidFill>
                <a:latin typeface="Segoe UI" panose="020B0502040204020203" pitchFamily="34" charset="0"/>
                <a:cs typeface="Segoe UI" panose="020B0502040204020203" pitchFamily="34" charset="0"/>
              </a:rPr>
              <a:t>Ajoutez</a:t>
            </a:r>
            <a:r>
              <a:rPr lang="en-US" sz="4000" b="1" dirty="0">
                <a:solidFill>
                  <a:schemeClr val="bg2"/>
                </a:solidFill>
                <a:latin typeface="Segoe UI" panose="020B0502040204020203" pitchFamily="34" charset="0"/>
                <a:cs typeface="Segoe UI" panose="020B0502040204020203" pitchFamily="34" charset="0"/>
              </a:rPr>
              <a:t> </a:t>
            </a:r>
            <a:r>
              <a:rPr lang="en-US" sz="4000" b="1" dirty="0" err="1">
                <a:solidFill>
                  <a:schemeClr val="bg2"/>
                </a:solidFill>
                <a:latin typeface="Segoe UI" panose="020B0502040204020203" pitchFamily="34" charset="0"/>
                <a:cs typeface="Segoe UI" panose="020B0502040204020203" pitchFamily="34" charset="0"/>
              </a:rPr>
              <a:t>votre</a:t>
            </a:r>
            <a:r>
              <a:rPr lang="en-US" sz="4000" b="1" dirty="0">
                <a:solidFill>
                  <a:schemeClr val="bg2"/>
                </a:solidFill>
                <a:latin typeface="Segoe UI" panose="020B0502040204020203" pitchFamily="34" charset="0"/>
                <a:cs typeface="Segoe UI" panose="020B0502040204020203" pitchFamily="34" charset="0"/>
              </a:rPr>
              <a:t> logo </a:t>
            </a:r>
            <a:r>
              <a:rPr lang="en-US" sz="4000" b="1" dirty="0" err="1">
                <a:solidFill>
                  <a:schemeClr val="bg2"/>
                </a:solidFill>
                <a:latin typeface="Segoe UI" panose="020B0502040204020203" pitchFamily="34" charset="0"/>
                <a:cs typeface="Segoe UI" panose="020B0502040204020203" pitchFamily="34" charset="0"/>
              </a:rPr>
              <a:t>ici</a:t>
            </a:r>
            <a:endParaRPr lang="en-US" sz="3200" b="1" dirty="0">
              <a:solidFill>
                <a:schemeClr val="bg2"/>
              </a:solidFill>
              <a:latin typeface="Segoe UI" panose="020B0502040204020203" pitchFamily="34" charset="0"/>
              <a:cs typeface="Segoe UI" panose="020B0502040204020203" pitchFamily="34" charset="0"/>
            </a:endParaRPr>
          </a:p>
        </p:txBody>
      </p:sp>
      <p:pic>
        <p:nvPicPr>
          <p:cNvPr id="4" name="Picture 2">
            <a:extLst>
              <a:ext uri="{FF2B5EF4-FFF2-40B4-BE49-F238E27FC236}">
                <a16:creationId xmlns:a16="http://schemas.microsoft.com/office/drawing/2014/main" id="{F020F440-4B04-5199-817C-FC1375658F7B}"/>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5037" y="1226384"/>
            <a:ext cx="9173457" cy="466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51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DD08854-1CF1-DBC0-A893-ECED049A7813}"/>
              </a:ext>
              <a:ext uri="{C183D7F6-B498-43B3-948B-1728B52AA6E4}">
                <adec:decorative xmlns:adec="http://schemas.microsoft.com/office/drawing/2017/decorative" val="1"/>
              </a:ext>
            </a:extLst>
          </p:cNvPr>
          <p:cNvSpPr/>
          <p:nvPr/>
        </p:nvSpPr>
        <p:spPr>
          <a:xfrm>
            <a:off x="4221479" y="1846280"/>
            <a:ext cx="7040881" cy="1310641"/>
          </a:xfrm>
          <a:prstGeom prst="roundRect">
            <a:avLst>
              <a:gd name="adj" fmla="val 12074"/>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68BAF741-5C6B-8163-023B-29A0AE4A6CD2}"/>
              </a:ext>
              <a:ext uri="{C183D7F6-B498-43B3-948B-1728B52AA6E4}">
                <adec:decorative xmlns:adec="http://schemas.microsoft.com/office/drawing/2017/decorative" val="1"/>
              </a:ext>
            </a:extLst>
          </p:cNvPr>
          <p:cNvSpPr/>
          <p:nvPr/>
        </p:nvSpPr>
        <p:spPr>
          <a:xfrm>
            <a:off x="4221479" y="3328369"/>
            <a:ext cx="7040881" cy="1539237"/>
          </a:xfrm>
          <a:prstGeom prst="roundRect">
            <a:avLst>
              <a:gd name="adj" fmla="val 8586"/>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7D4FBD70-5E1D-D82F-8AE0-0A343C65C380}"/>
              </a:ext>
              <a:ext uri="{C183D7F6-B498-43B3-948B-1728B52AA6E4}">
                <adec:decorative xmlns:adec="http://schemas.microsoft.com/office/drawing/2017/decorative" val="1"/>
              </a:ext>
            </a:extLst>
          </p:cNvPr>
          <p:cNvSpPr/>
          <p:nvPr/>
        </p:nvSpPr>
        <p:spPr>
          <a:xfrm>
            <a:off x="4221478" y="5020006"/>
            <a:ext cx="7040881" cy="974412"/>
          </a:xfrm>
          <a:prstGeom prst="roundRect">
            <a:avLst>
              <a:gd name="adj" fmla="val 16406"/>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FA32FBB-C240-0984-DAF6-1CB43673066B}"/>
              </a:ext>
            </a:extLst>
          </p:cNvPr>
          <p:cNvSpPr>
            <a:spLocks noGrp="1"/>
          </p:cNvSpPr>
          <p:nvPr>
            <p:ph type="title"/>
          </p:nvPr>
        </p:nvSpPr>
        <p:spPr>
          <a:xfrm>
            <a:off x="4221478" y="284176"/>
            <a:ext cx="6487553" cy="1508760"/>
          </a:xfrm>
        </p:spPr>
        <p:txBody>
          <a:bodyPr/>
          <a:lstStyle/>
          <a:p>
            <a:r>
              <a:rPr lang="fr-CA"/>
              <a:t>Programme d’activités ludiques en milieu scolaire</a:t>
            </a:r>
          </a:p>
        </p:txBody>
      </p:sp>
      <p:sp>
        <p:nvSpPr>
          <p:cNvPr id="3" name="Content Placeholder 2">
            <a:extLst>
              <a:ext uri="{FF2B5EF4-FFF2-40B4-BE49-F238E27FC236}">
                <a16:creationId xmlns:a16="http://schemas.microsoft.com/office/drawing/2014/main" id="{6FEE68F5-13F5-9A72-93F6-19E6C2F24580}"/>
              </a:ext>
            </a:extLst>
          </p:cNvPr>
          <p:cNvSpPr>
            <a:spLocks noGrp="1"/>
          </p:cNvSpPr>
          <p:nvPr>
            <p:ph sz="half" idx="1"/>
          </p:nvPr>
        </p:nvSpPr>
        <p:spPr>
          <a:xfrm>
            <a:off x="5760720" y="2097736"/>
            <a:ext cx="5621509" cy="4020431"/>
          </a:xfrm>
        </p:spPr>
        <p:txBody>
          <a:bodyPr>
            <a:noAutofit/>
          </a:bodyPr>
          <a:lstStyle/>
          <a:p>
            <a:pPr marL="0" indent="0">
              <a:spcBef>
                <a:spcPts val="4800"/>
              </a:spcBef>
              <a:buNone/>
            </a:pPr>
            <a:r>
              <a:rPr lang="fr-CA" sz="2400" dirty="0"/>
              <a:t>Programme de leadership par les pairs pour les écoles primaires.</a:t>
            </a:r>
          </a:p>
          <a:p>
            <a:pPr marL="0" indent="0">
              <a:spcBef>
                <a:spcPts val="4800"/>
              </a:spcBef>
              <a:buNone/>
            </a:pPr>
            <a:r>
              <a:rPr lang="fr-CA" sz="2400" dirty="0"/>
              <a:t>Développé à l’origine par le bureau de santé publique de Peel; adapté par les bureaux locaux de santé publique à travers l’Ontario.</a:t>
            </a:r>
          </a:p>
          <a:p>
            <a:pPr marL="0" indent="0">
              <a:spcBef>
                <a:spcPts val="4800"/>
              </a:spcBef>
              <a:buNone/>
            </a:pPr>
            <a:r>
              <a:rPr lang="fr-CA" sz="2400" dirty="0"/>
              <a:t>Mis à jour en 2023</a:t>
            </a:r>
          </a:p>
          <a:p>
            <a:endParaRPr lang="en-CA" sz="2400" dirty="0"/>
          </a:p>
        </p:txBody>
      </p:sp>
      <p:pic>
        <p:nvPicPr>
          <p:cNvPr id="5" name="Graphic 4">
            <a:extLst>
              <a:ext uri="{FF2B5EF4-FFF2-40B4-BE49-F238E27FC236}">
                <a16:creationId xmlns:a16="http://schemas.microsoft.com/office/drawing/2014/main" id="{75374930-14D7-3AB9-706E-3FBB0350228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1479" y="1671019"/>
            <a:ext cx="1539237" cy="1539237"/>
          </a:xfrm>
          <a:prstGeom prst="rect">
            <a:avLst/>
          </a:prstGeom>
        </p:spPr>
      </p:pic>
      <p:grpSp>
        <p:nvGrpSpPr>
          <p:cNvPr id="11" name="Group 10">
            <a:extLst>
              <a:ext uri="{FF2B5EF4-FFF2-40B4-BE49-F238E27FC236}">
                <a16:creationId xmlns:a16="http://schemas.microsoft.com/office/drawing/2014/main" id="{4F9802A4-3EF5-59F2-A8AB-E16D4276D7B5}"/>
              </a:ext>
              <a:ext uri="{C183D7F6-B498-43B3-948B-1728B52AA6E4}">
                <adec:decorative xmlns:adec="http://schemas.microsoft.com/office/drawing/2017/decorative" val="1"/>
              </a:ext>
            </a:extLst>
          </p:cNvPr>
          <p:cNvGrpSpPr/>
          <p:nvPr/>
        </p:nvGrpSpPr>
        <p:grpSpPr>
          <a:xfrm>
            <a:off x="4702500" y="5159384"/>
            <a:ext cx="705479" cy="705479"/>
            <a:chOff x="4075440" y="4826637"/>
            <a:chExt cx="705479" cy="705479"/>
          </a:xfrm>
        </p:grpSpPr>
        <p:sp>
          <p:nvSpPr>
            <p:cNvPr id="10" name="Oval 9">
              <a:extLst>
                <a:ext uri="{FF2B5EF4-FFF2-40B4-BE49-F238E27FC236}">
                  <a16:creationId xmlns:a16="http://schemas.microsoft.com/office/drawing/2014/main" id="{99262138-5B0D-D826-5479-F5FBD42E3218}"/>
                </a:ext>
              </a:extLst>
            </p:cNvPr>
            <p:cNvSpPr/>
            <p:nvPr/>
          </p:nvSpPr>
          <p:spPr>
            <a:xfrm>
              <a:off x="4075440" y="4826637"/>
              <a:ext cx="705479" cy="705479"/>
            </a:xfrm>
            <a:prstGeom prst="ellipse">
              <a:avLst/>
            </a:prstGeom>
            <a:solidFill>
              <a:schemeClr val="tx1"/>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9" name="Graphic 8" descr="Coche avec remplissage solide">
              <a:extLst>
                <a:ext uri="{FF2B5EF4-FFF2-40B4-BE49-F238E27FC236}">
                  <a16:creationId xmlns:a16="http://schemas.microsoft.com/office/drawing/2014/main" id="{94A892D4-CAE4-9F6A-6FD3-66162DE739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64951" y="4940936"/>
              <a:ext cx="507359" cy="507359"/>
            </a:xfrm>
            <a:prstGeom prst="rect">
              <a:avLst/>
            </a:prstGeom>
          </p:spPr>
        </p:pic>
      </p:grpSp>
      <p:pic>
        <p:nvPicPr>
          <p:cNvPr id="7" name="Graphic 6">
            <a:extLst>
              <a:ext uri="{FF2B5EF4-FFF2-40B4-BE49-F238E27FC236}">
                <a16:creationId xmlns:a16="http://schemas.microsoft.com/office/drawing/2014/main" id="{7C72A88A-393E-BF03-E84A-EA2A468E268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6590" y="3485596"/>
            <a:ext cx="949195" cy="949195"/>
          </a:xfrm>
          <a:prstGeom prst="rect">
            <a:avLst/>
          </a:prstGeom>
        </p:spPr>
      </p:pic>
      <p:grpSp>
        <p:nvGrpSpPr>
          <p:cNvPr id="4" name="Group 3">
            <a:extLst>
              <a:ext uri="{FF2B5EF4-FFF2-40B4-BE49-F238E27FC236}">
                <a16:creationId xmlns:a16="http://schemas.microsoft.com/office/drawing/2014/main" id="{EDE42A54-E39D-519B-F233-B967057A843A}"/>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6" name="Group 5">
              <a:extLst>
                <a:ext uri="{FF2B5EF4-FFF2-40B4-BE49-F238E27FC236}">
                  <a16:creationId xmlns:a16="http://schemas.microsoft.com/office/drawing/2014/main" id="{430C1441-7AF4-127C-8784-A12AC93BFF0E}"/>
                </a:ext>
              </a:extLst>
            </p:cNvPr>
            <p:cNvGrpSpPr/>
            <p:nvPr/>
          </p:nvGrpSpPr>
          <p:grpSpPr>
            <a:xfrm>
              <a:off x="193617" y="2277372"/>
              <a:ext cx="3436620" cy="2101994"/>
              <a:chOff x="664672" y="1891665"/>
              <a:chExt cx="3436620" cy="2101994"/>
            </a:xfrm>
          </p:grpSpPr>
          <p:pic>
            <p:nvPicPr>
              <p:cNvPr id="15" name="Image 4">
                <a:extLst>
                  <a:ext uri="{FF2B5EF4-FFF2-40B4-BE49-F238E27FC236}">
                    <a16:creationId xmlns:a16="http://schemas.microsoft.com/office/drawing/2014/main" id="{9AAEF4EA-47F2-3FA3-994C-78D374DD1FAD}"/>
                  </a:ext>
                </a:extLst>
              </p:cNvPr>
              <p:cNvPicPr/>
              <p:nvPr/>
            </p:nvPicPr>
            <p:blipFill>
              <a:blip r:embed="rId9" cstate="print"/>
              <a:stretch>
                <a:fillRect/>
              </a:stretch>
            </p:blipFill>
            <p:spPr>
              <a:xfrm>
                <a:off x="2272146" y="1891665"/>
                <a:ext cx="1537335" cy="1537335"/>
              </a:xfrm>
              <a:prstGeom prst="rect">
                <a:avLst/>
              </a:prstGeom>
            </p:spPr>
          </p:pic>
          <p:pic>
            <p:nvPicPr>
              <p:cNvPr id="16" name="Image 5">
                <a:extLst>
                  <a:ext uri="{FF2B5EF4-FFF2-40B4-BE49-F238E27FC236}">
                    <a16:creationId xmlns:a16="http://schemas.microsoft.com/office/drawing/2014/main" id="{6188AEC0-6075-19C0-8300-ACB844C6A8FF}"/>
                  </a:ext>
                </a:extLst>
              </p:cNvPr>
              <p:cNvPicPr/>
              <p:nvPr/>
            </p:nvPicPr>
            <p:blipFill>
              <a:blip r:embed="rId10" cstate="print"/>
              <a:stretch>
                <a:fillRect/>
              </a:stretch>
            </p:blipFill>
            <p:spPr>
              <a:xfrm>
                <a:off x="664672" y="2448704"/>
                <a:ext cx="3436620" cy="1544955"/>
              </a:xfrm>
              <a:prstGeom prst="rect">
                <a:avLst/>
              </a:prstGeom>
            </p:spPr>
          </p:pic>
        </p:grpSp>
        <p:cxnSp>
          <p:nvCxnSpPr>
            <p:cNvPr id="8" name="Straight Connector 7">
              <a:extLst>
                <a:ext uri="{FF2B5EF4-FFF2-40B4-BE49-F238E27FC236}">
                  <a16:creationId xmlns:a16="http://schemas.microsoft.com/office/drawing/2014/main" id="{1E8849CF-C9D3-F256-2321-3F646536EE5C}"/>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957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CF9C-BCF4-9BA3-8977-A5FE125219ED}"/>
              </a:ext>
            </a:extLst>
          </p:cNvPr>
          <p:cNvSpPr>
            <a:spLocks noGrp="1"/>
          </p:cNvSpPr>
          <p:nvPr>
            <p:ph type="title"/>
          </p:nvPr>
        </p:nvSpPr>
        <p:spPr/>
        <p:txBody>
          <a:bodyPr/>
          <a:lstStyle/>
          <a:p>
            <a:r>
              <a:rPr lang="fr-CA"/>
              <a:t>Objectifs du programme</a:t>
            </a:r>
          </a:p>
        </p:txBody>
      </p:sp>
      <p:sp>
        <p:nvSpPr>
          <p:cNvPr id="8" name="Oval 7">
            <a:extLst>
              <a:ext uri="{FF2B5EF4-FFF2-40B4-BE49-F238E27FC236}">
                <a16:creationId xmlns:a16="http://schemas.microsoft.com/office/drawing/2014/main" id="{B5AC3624-DC8A-B316-D60C-7EFAEC2160C7}"/>
              </a:ext>
              <a:ext uri="{C183D7F6-B498-43B3-948B-1728B52AA6E4}">
                <adec:decorative xmlns:adec="http://schemas.microsoft.com/office/drawing/2017/decorative" val="1"/>
              </a:ext>
            </a:extLst>
          </p:cNvPr>
          <p:cNvSpPr/>
          <p:nvPr/>
        </p:nvSpPr>
        <p:spPr>
          <a:xfrm>
            <a:off x="5259072" y="2045349"/>
            <a:ext cx="836928" cy="836928"/>
          </a:xfrm>
          <a:prstGeom prst="ellipse">
            <a:avLst/>
          </a:prstGeom>
          <a:solidFill>
            <a:srgbClr val="3463AF"/>
          </a:solidFill>
          <a:ln w="28575">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pPr algn="ctr"/>
            <a:endParaRPr lang="en-CA" sz="7200"/>
          </a:p>
        </p:txBody>
      </p:sp>
      <p:sp>
        <p:nvSpPr>
          <p:cNvPr id="14" name="TextBox 13">
            <a:extLst>
              <a:ext uri="{FF2B5EF4-FFF2-40B4-BE49-F238E27FC236}">
                <a16:creationId xmlns:a16="http://schemas.microsoft.com/office/drawing/2014/main" id="{391C11D6-75C1-997E-2173-2089A59CB44F}"/>
              </a:ext>
            </a:extLst>
          </p:cNvPr>
          <p:cNvSpPr txBox="1"/>
          <p:nvPr/>
        </p:nvSpPr>
        <p:spPr>
          <a:xfrm>
            <a:off x="5418456" y="2097554"/>
            <a:ext cx="548640" cy="707886"/>
          </a:xfrm>
          <a:prstGeom prst="rect">
            <a:avLst/>
          </a:prstGeom>
          <a:noFill/>
        </p:spPr>
        <p:txBody>
          <a:bodyPr wrap="square" rtlCol="0">
            <a:spAutoFit/>
          </a:bodyPr>
          <a:lstStyle/>
          <a:p>
            <a:pPr algn="ctr"/>
            <a:r>
              <a:rPr lang="fr-CA" sz="4000" b="1">
                <a:latin typeface="Arial" panose="020B0604020202020204" pitchFamily="34" charset="0"/>
                <a:cs typeface="Arial" panose="020B0604020202020204" pitchFamily="34" charset="0"/>
              </a:rPr>
              <a:t>1</a:t>
            </a:r>
          </a:p>
        </p:txBody>
      </p:sp>
      <p:sp>
        <p:nvSpPr>
          <p:cNvPr id="7" name="Freeform: Shape 6">
            <a:extLst>
              <a:ext uri="{FF2B5EF4-FFF2-40B4-BE49-F238E27FC236}">
                <a16:creationId xmlns:a16="http://schemas.microsoft.com/office/drawing/2014/main" id="{3D944278-F9A4-6032-07A5-E94BA8392B20}"/>
              </a:ext>
            </a:extLst>
          </p:cNvPr>
          <p:cNvSpPr/>
          <p:nvPr/>
        </p:nvSpPr>
        <p:spPr>
          <a:xfrm>
            <a:off x="4627393" y="1792936"/>
            <a:ext cx="2207046" cy="4206875"/>
          </a:xfrm>
          <a:custGeom>
            <a:avLst/>
            <a:gdLst>
              <a:gd name="connsiteX0" fmla="*/ 0 w 2207046"/>
              <a:gd name="connsiteY0" fmla="*/ 220705 h 4206875"/>
              <a:gd name="connsiteX1" fmla="*/ 220705 w 2207046"/>
              <a:gd name="connsiteY1" fmla="*/ 0 h 4206875"/>
              <a:gd name="connsiteX2" fmla="*/ 1986341 w 2207046"/>
              <a:gd name="connsiteY2" fmla="*/ 0 h 4206875"/>
              <a:gd name="connsiteX3" fmla="*/ 2207046 w 2207046"/>
              <a:gd name="connsiteY3" fmla="*/ 220705 h 4206875"/>
              <a:gd name="connsiteX4" fmla="*/ 2207046 w 2207046"/>
              <a:gd name="connsiteY4" fmla="*/ 3986170 h 4206875"/>
              <a:gd name="connsiteX5" fmla="*/ 1986341 w 2207046"/>
              <a:gd name="connsiteY5" fmla="*/ 4206875 h 4206875"/>
              <a:gd name="connsiteX6" fmla="*/ 220705 w 2207046"/>
              <a:gd name="connsiteY6" fmla="*/ 4206875 h 4206875"/>
              <a:gd name="connsiteX7" fmla="*/ 0 w 2207046"/>
              <a:gd name="connsiteY7" fmla="*/ 3986170 h 4206875"/>
              <a:gd name="connsiteX8" fmla="*/ 0 w 2207046"/>
              <a:gd name="connsiteY8" fmla="*/ 220705 h 42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046" h="4206875">
                <a:moveTo>
                  <a:pt x="0" y="220705"/>
                </a:moveTo>
                <a:cubicBezTo>
                  <a:pt x="0" y="98813"/>
                  <a:pt x="98813" y="0"/>
                  <a:pt x="220705" y="0"/>
                </a:cubicBezTo>
                <a:lnTo>
                  <a:pt x="1986341" y="0"/>
                </a:lnTo>
                <a:cubicBezTo>
                  <a:pt x="2108233" y="0"/>
                  <a:pt x="2207046" y="98813"/>
                  <a:pt x="2207046" y="220705"/>
                </a:cubicBezTo>
                <a:lnTo>
                  <a:pt x="2207046" y="3986170"/>
                </a:lnTo>
                <a:cubicBezTo>
                  <a:pt x="2207046" y="4108062"/>
                  <a:pt x="2108233" y="4206875"/>
                  <a:pt x="1986341" y="4206875"/>
                </a:cubicBezTo>
                <a:lnTo>
                  <a:pt x="220705" y="4206875"/>
                </a:lnTo>
                <a:cubicBezTo>
                  <a:pt x="98813" y="4206875"/>
                  <a:pt x="0" y="4108062"/>
                  <a:pt x="0" y="3986170"/>
                </a:cubicBezTo>
                <a:lnTo>
                  <a:pt x="0" y="220705"/>
                </a:lnTo>
                <a:close/>
              </a:path>
            </a:pathLst>
          </a:custGeom>
          <a:noFill/>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853438" rIns="170688" bIns="1012063" numCol="1" spcCol="1270" anchor="ctr" anchorCtr="0">
            <a:noAutofit/>
          </a:bodyPr>
          <a:lstStyle/>
          <a:p>
            <a:pPr marL="0" lvl="0" indent="0" algn="ctr" defTabSz="1066800">
              <a:lnSpc>
                <a:spcPct val="90000"/>
              </a:lnSpc>
              <a:spcBef>
                <a:spcPct val="0"/>
              </a:spcBef>
              <a:spcAft>
                <a:spcPct val="35000"/>
              </a:spcAft>
              <a:buNone/>
            </a:pPr>
            <a:r>
              <a:rPr lang="fr-CA" sz="2000" dirty="0">
                <a:solidFill>
                  <a:schemeClr val="bg1"/>
                </a:solidFill>
              </a:rPr>
              <a:t>Offrir des possibilités de leadership aux élèves. </a:t>
            </a:r>
          </a:p>
        </p:txBody>
      </p:sp>
      <p:sp>
        <p:nvSpPr>
          <p:cNvPr id="10" name="Oval 9">
            <a:extLst>
              <a:ext uri="{FF2B5EF4-FFF2-40B4-BE49-F238E27FC236}">
                <a16:creationId xmlns:a16="http://schemas.microsoft.com/office/drawing/2014/main" id="{58C78692-8FC5-8329-E681-3DB17361F54A}"/>
              </a:ext>
              <a:ext uri="{C183D7F6-B498-43B3-948B-1728B52AA6E4}">
                <adec:decorative xmlns:adec="http://schemas.microsoft.com/office/drawing/2017/decorative" val="1"/>
              </a:ext>
            </a:extLst>
          </p:cNvPr>
          <p:cNvSpPr/>
          <p:nvPr/>
        </p:nvSpPr>
        <p:spPr>
          <a:xfrm>
            <a:off x="7608531" y="2045349"/>
            <a:ext cx="834430" cy="834430"/>
          </a:xfrm>
          <a:prstGeom prst="ellipse">
            <a:avLst/>
          </a:prstGeom>
          <a:solidFill>
            <a:srgbClr val="3463AF"/>
          </a:solidFill>
          <a:ln w="28575">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15" name="TextBox 14">
            <a:extLst>
              <a:ext uri="{FF2B5EF4-FFF2-40B4-BE49-F238E27FC236}">
                <a16:creationId xmlns:a16="http://schemas.microsoft.com/office/drawing/2014/main" id="{E00ADB93-5504-1AD9-9297-A309F08D8785}"/>
              </a:ext>
            </a:extLst>
          </p:cNvPr>
          <p:cNvSpPr txBox="1"/>
          <p:nvPr/>
        </p:nvSpPr>
        <p:spPr>
          <a:xfrm>
            <a:off x="7766666" y="2097554"/>
            <a:ext cx="548640" cy="707886"/>
          </a:xfrm>
          <a:prstGeom prst="rect">
            <a:avLst/>
          </a:prstGeom>
          <a:noFill/>
        </p:spPr>
        <p:txBody>
          <a:bodyPr wrap="square" rtlCol="0">
            <a:spAutoFit/>
          </a:bodyPr>
          <a:lstStyle/>
          <a:p>
            <a:pPr algn="ctr"/>
            <a:r>
              <a:rPr lang="fr-CA" sz="4000" b="1">
                <a:latin typeface="Arial" panose="020B0604020202020204" pitchFamily="34" charset="0"/>
                <a:cs typeface="Arial" panose="020B0604020202020204" pitchFamily="34" charset="0"/>
              </a:rPr>
              <a:t>2</a:t>
            </a:r>
          </a:p>
        </p:txBody>
      </p:sp>
      <p:sp>
        <p:nvSpPr>
          <p:cNvPr id="9" name="Freeform: Shape 8">
            <a:extLst>
              <a:ext uri="{FF2B5EF4-FFF2-40B4-BE49-F238E27FC236}">
                <a16:creationId xmlns:a16="http://schemas.microsoft.com/office/drawing/2014/main" id="{2D1DF66E-D3DB-E5A8-B834-184B03871199}"/>
              </a:ext>
            </a:extLst>
          </p:cNvPr>
          <p:cNvSpPr/>
          <p:nvPr/>
        </p:nvSpPr>
        <p:spPr>
          <a:xfrm>
            <a:off x="6900651" y="1792936"/>
            <a:ext cx="2207046" cy="4206875"/>
          </a:xfrm>
          <a:custGeom>
            <a:avLst/>
            <a:gdLst>
              <a:gd name="connsiteX0" fmla="*/ 0 w 2207046"/>
              <a:gd name="connsiteY0" fmla="*/ 220705 h 4206875"/>
              <a:gd name="connsiteX1" fmla="*/ 220705 w 2207046"/>
              <a:gd name="connsiteY1" fmla="*/ 0 h 4206875"/>
              <a:gd name="connsiteX2" fmla="*/ 1986341 w 2207046"/>
              <a:gd name="connsiteY2" fmla="*/ 0 h 4206875"/>
              <a:gd name="connsiteX3" fmla="*/ 2207046 w 2207046"/>
              <a:gd name="connsiteY3" fmla="*/ 220705 h 4206875"/>
              <a:gd name="connsiteX4" fmla="*/ 2207046 w 2207046"/>
              <a:gd name="connsiteY4" fmla="*/ 3986170 h 4206875"/>
              <a:gd name="connsiteX5" fmla="*/ 1986341 w 2207046"/>
              <a:gd name="connsiteY5" fmla="*/ 4206875 h 4206875"/>
              <a:gd name="connsiteX6" fmla="*/ 220705 w 2207046"/>
              <a:gd name="connsiteY6" fmla="*/ 4206875 h 4206875"/>
              <a:gd name="connsiteX7" fmla="*/ 0 w 2207046"/>
              <a:gd name="connsiteY7" fmla="*/ 3986170 h 4206875"/>
              <a:gd name="connsiteX8" fmla="*/ 0 w 2207046"/>
              <a:gd name="connsiteY8" fmla="*/ 220705 h 42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046" h="4206875">
                <a:moveTo>
                  <a:pt x="0" y="220705"/>
                </a:moveTo>
                <a:cubicBezTo>
                  <a:pt x="0" y="98813"/>
                  <a:pt x="98813" y="0"/>
                  <a:pt x="220705" y="0"/>
                </a:cubicBezTo>
                <a:lnTo>
                  <a:pt x="1986341" y="0"/>
                </a:lnTo>
                <a:cubicBezTo>
                  <a:pt x="2108233" y="0"/>
                  <a:pt x="2207046" y="98813"/>
                  <a:pt x="2207046" y="220705"/>
                </a:cubicBezTo>
                <a:lnTo>
                  <a:pt x="2207046" y="3986170"/>
                </a:lnTo>
                <a:cubicBezTo>
                  <a:pt x="2207046" y="4108062"/>
                  <a:pt x="2108233" y="4206875"/>
                  <a:pt x="1986341" y="4206875"/>
                </a:cubicBezTo>
                <a:lnTo>
                  <a:pt x="220705" y="4206875"/>
                </a:lnTo>
                <a:cubicBezTo>
                  <a:pt x="98813" y="4206875"/>
                  <a:pt x="0" y="4108062"/>
                  <a:pt x="0" y="3986170"/>
                </a:cubicBezTo>
                <a:lnTo>
                  <a:pt x="0" y="220705"/>
                </a:lnTo>
                <a:close/>
              </a:path>
            </a:pathLst>
          </a:custGeom>
          <a:noFill/>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853438" rIns="170688" bIns="1012063" numCol="1" spcCol="1270" anchor="ctr" anchorCtr="0">
            <a:noAutofit/>
          </a:bodyPr>
          <a:lstStyle/>
          <a:p>
            <a:pPr marL="0" lvl="0" indent="0" algn="ctr" defTabSz="1066800">
              <a:lnSpc>
                <a:spcPct val="90000"/>
              </a:lnSpc>
              <a:spcBef>
                <a:spcPct val="0"/>
              </a:spcBef>
              <a:spcAft>
                <a:spcPct val="35000"/>
              </a:spcAft>
              <a:buNone/>
            </a:pPr>
            <a:r>
              <a:rPr lang="fr-CA" sz="2000" dirty="0">
                <a:solidFill>
                  <a:schemeClr val="bg1"/>
                </a:solidFill>
              </a:rPr>
              <a:t>Accroître le sentiment d’appartenance et d’inclusion des élèves. </a:t>
            </a:r>
          </a:p>
        </p:txBody>
      </p:sp>
      <p:sp>
        <p:nvSpPr>
          <p:cNvPr id="12" name="Oval 11">
            <a:extLst>
              <a:ext uri="{FF2B5EF4-FFF2-40B4-BE49-F238E27FC236}">
                <a16:creationId xmlns:a16="http://schemas.microsoft.com/office/drawing/2014/main" id="{79E728E0-856D-8C08-8B1F-8680C0536154}"/>
              </a:ext>
              <a:ext uri="{C183D7F6-B498-43B3-948B-1728B52AA6E4}">
                <adec:decorative xmlns:adec="http://schemas.microsoft.com/office/drawing/2017/decorative" val="1"/>
              </a:ext>
            </a:extLst>
          </p:cNvPr>
          <p:cNvSpPr/>
          <p:nvPr/>
        </p:nvSpPr>
        <p:spPr>
          <a:xfrm>
            <a:off x="9815577" y="2045348"/>
            <a:ext cx="843277" cy="843277"/>
          </a:xfrm>
          <a:prstGeom prst="ellipse">
            <a:avLst/>
          </a:prstGeom>
          <a:solidFill>
            <a:srgbClr val="3463AF"/>
          </a:solidFill>
          <a:ln w="28575">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16" name="TextBox 15">
            <a:extLst>
              <a:ext uri="{FF2B5EF4-FFF2-40B4-BE49-F238E27FC236}">
                <a16:creationId xmlns:a16="http://schemas.microsoft.com/office/drawing/2014/main" id="{9F7AB251-64DF-E3BA-A6B7-EAB0DD39ED48}"/>
              </a:ext>
            </a:extLst>
          </p:cNvPr>
          <p:cNvSpPr txBox="1"/>
          <p:nvPr/>
        </p:nvSpPr>
        <p:spPr>
          <a:xfrm>
            <a:off x="9973712" y="2097554"/>
            <a:ext cx="548640" cy="707886"/>
          </a:xfrm>
          <a:prstGeom prst="rect">
            <a:avLst/>
          </a:prstGeom>
          <a:noFill/>
        </p:spPr>
        <p:txBody>
          <a:bodyPr wrap="square" rtlCol="0">
            <a:spAutoFit/>
          </a:bodyPr>
          <a:lstStyle/>
          <a:p>
            <a:pPr algn="ctr"/>
            <a:r>
              <a:rPr lang="fr-CA" sz="4000" b="1">
                <a:latin typeface="Arial" panose="020B0604020202020204" pitchFamily="34" charset="0"/>
                <a:cs typeface="Arial" panose="020B0604020202020204" pitchFamily="34" charset="0"/>
              </a:rPr>
              <a:t>3</a:t>
            </a:r>
          </a:p>
        </p:txBody>
      </p:sp>
      <p:sp>
        <p:nvSpPr>
          <p:cNvPr id="11" name="Freeform: Shape 10">
            <a:extLst>
              <a:ext uri="{FF2B5EF4-FFF2-40B4-BE49-F238E27FC236}">
                <a16:creationId xmlns:a16="http://schemas.microsoft.com/office/drawing/2014/main" id="{2466EB8A-7C0F-59E4-D621-C307A0B4543F}"/>
              </a:ext>
            </a:extLst>
          </p:cNvPr>
          <p:cNvSpPr/>
          <p:nvPr/>
        </p:nvSpPr>
        <p:spPr>
          <a:xfrm>
            <a:off x="9173909" y="1792936"/>
            <a:ext cx="2207046" cy="4206875"/>
          </a:xfrm>
          <a:custGeom>
            <a:avLst/>
            <a:gdLst>
              <a:gd name="connsiteX0" fmla="*/ 0 w 2207046"/>
              <a:gd name="connsiteY0" fmla="*/ 220705 h 4206875"/>
              <a:gd name="connsiteX1" fmla="*/ 220705 w 2207046"/>
              <a:gd name="connsiteY1" fmla="*/ 0 h 4206875"/>
              <a:gd name="connsiteX2" fmla="*/ 1986341 w 2207046"/>
              <a:gd name="connsiteY2" fmla="*/ 0 h 4206875"/>
              <a:gd name="connsiteX3" fmla="*/ 2207046 w 2207046"/>
              <a:gd name="connsiteY3" fmla="*/ 220705 h 4206875"/>
              <a:gd name="connsiteX4" fmla="*/ 2207046 w 2207046"/>
              <a:gd name="connsiteY4" fmla="*/ 3986170 h 4206875"/>
              <a:gd name="connsiteX5" fmla="*/ 1986341 w 2207046"/>
              <a:gd name="connsiteY5" fmla="*/ 4206875 h 4206875"/>
              <a:gd name="connsiteX6" fmla="*/ 220705 w 2207046"/>
              <a:gd name="connsiteY6" fmla="*/ 4206875 h 4206875"/>
              <a:gd name="connsiteX7" fmla="*/ 0 w 2207046"/>
              <a:gd name="connsiteY7" fmla="*/ 3986170 h 4206875"/>
              <a:gd name="connsiteX8" fmla="*/ 0 w 2207046"/>
              <a:gd name="connsiteY8" fmla="*/ 220705 h 42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046" h="4206875">
                <a:moveTo>
                  <a:pt x="0" y="220705"/>
                </a:moveTo>
                <a:cubicBezTo>
                  <a:pt x="0" y="98813"/>
                  <a:pt x="98813" y="0"/>
                  <a:pt x="220705" y="0"/>
                </a:cubicBezTo>
                <a:lnTo>
                  <a:pt x="1986341" y="0"/>
                </a:lnTo>
                <a:cubicBezTo>
                  <a:pt x="2108233" y="0"/>
                  <a:pt x="2207046" y="98813"/>
                  <a:pt x="2207046" y="220705"/>
                </a:cubicBezTo>
                <a:lnTo>
                  <a:pt x="2207046" y="3986170"/>
                </a:lnTo>
                <a:cubicBezTo>
                  <a:pt x="2207046" y="4108062"/>
                  <a:pt x="2108233" y="4206875"/>
                  <a:pt x="1986341" y="4206875"/>
                </a:cubicBezTo>
                <a:lnTo>
                  <a:pt x="220705" y="4206875"/>
                </a:lnTo>
                <a:cubicBezTo>
                  <a:pt x="98813" y="4206875"/>
                  <a:pt x="0" y="4108062"/>
                  <a:pt x="0" y="3986170"/>
                </a:cubicBezTo>
                <a:lnTo>
                  <a:pt x="0" y="220705"/>
                </a:lnTo>
                <a:close/>
              </a:path>
            </a:pathLst>
          </a:custGeom>
          <a:noFill/>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853438" rIns="170688" bIns="1012063" numCol="1" spcCol="1270" anchor="ctr" anchorCtr="0">
            <a:noAutofit/>
          </a:bodyPr>
          <a:lstStyle/>
          <a:p>
            <a:pPr marL="0" lvl="0" indent="0" algn="ctr" defTabSz="1066800">
              <a:lnSpc>
                <a:spcPct val="90000"/>
              </a:lnSpc>
              <a:spcBef>
                <a:spcPct val="0"/>
              </a:spcBef>
              <a:spcAft>
                <a:spcPct val="35000"/>
              </a:spcAft>
              <a:buNone/>
            </a:pPr>
            <a:r>
              <a:rPr lang="fr-CA" sz="2000" dirty="0">
                <a:solidFill>
                  <a:schemeClr val="bg1"/>
                </a:solidFill>
              </a:rPr>
              <a:t>Augmenter les occasions de faire de l’activité physique afin d’améliorer la littératie physique des élèves.  </a:t>
            </a:r>
          </a:p>
        </p:txBody>
      </p:sp>
      <p:grpSp>
        <p:nvGrpSpPr>
          <p:cNvPr id="3" name="Group 2">
            <a:extLst>
              <a:ext uri="{FF2B5EF4-FFF2-40B4-BE49-F238E27FC236}">
                <a16:creationId xmlns:a16="http://schemas.microsoft.com/office/drawing/2014/main" id="{796E9F55-3FB8-96DF-3DE4-9AB53F984E98}"/>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4" name="Group 3">
              <a:extLst>
                <a:ext uri="{FF2B5EF4-FFF2-40B4-BE49-F238E27FC236}">
                  <a16:creationId xmlns:a16="http://schemas.microsoft.com/office/drawing/2014/main" id="{E88F586F-056A-BF2E-C4A3-8561273658C1}"/>
                </a:ext>
              </a:extLst>
            </p:cNvPr>
            <p:cNvGrpSpPr/>
            <p:nvPr/>
          </p:nvGrpSpPr>
          <p:grpSpPr>
            <a:xfrm>
              <a:off x="193617" y="2277372"/>
              <a:ext cx="3436620" cy="2101994"/>
              <a:chOff x="664672" y="1891665"/>
              <a:chExt cx="3436620" cy="2101994"/>
            </a:xfrm>
          </p:grpSpPr>
          <p:pic>
            <p:nvPicPr>
              <p:cNvPr id="6" name="Image 4">
                <a:extLst>
                  <a:ext uri="{FF2B5EF4-FFF2-40B4-BE49-F238E27FC236}">
                    <a16:creationId xmlns:a16="http://schemas.microsoft.com/office/drawing/2014/main" id="{41046595-4119-54E2-BFDE-21D77A8B55BE}"/>
                  </a:ext>
                </a:extLst>
              </p:cNvPr>
              <p:cNvPicPr/>
              <p:nvPr/>
            </p:nvPicPr>
            <p:blipFill>
              <a:blip r:embed="rId3" cstate="print"/>
              <a:stretch>
                <a:fillRect/>
              </a:stretch>
            </p:blipFill>
            <p:spPr>
              <a:xfrm>
                <a:off x="2272146" y="1891665"/>
                <a:ext cx="1537335" cy="1537335"/>
              </a:xfrm>
              <a:prstGeom prst="rect">
                <a:avLst/>
              </a:prstGeom>
            </p:spPr>
          </p:pic>
          <p:pic>
            <p:nvPicPr>
              <p:cNvPr id="13" name="Image 5">
                <a:extLst>
                  <a:ext uri="{FF2B5EF4-FFF2-40B4-BE49-F238E27FC236}">
                    <a16:creationId xmlns:a16="http://schemas.microsoft.com/office/drawing/2014/main" id="{62D2754B-974E-55C8-DE57-927C74A4DF6A}"/>
                  </a:ext>
                </a:extLst>
              </p:cNvPr>
              <p:cNvPicPr/>
              <p:nvPr/>
            </p:nvPicPr>
            <p:blipFill>
              <a:blip r:embed="rId4" cstate="print"/>
              <a:stretch>
                <a:fillRect/>
              </a:stretch>
            </p:blipFill>
            <p:spPr>
              <a:xfrm>
                <a:off x="664672" y="2448704"/>
                <a:ext cx="3436620" cy="1544955"/>
              </a:xfrm>
              <a:prstGeom prst="rect">
                <a:avLst/>
              </a:prstGeom>
            </p:spPr>
          </p:pic>
        </p:grpSp>
        <p:cxnSp>
          <p:nvCxnSpPr>
            <p:cNvPr id="5" name="Straight Connector 4">
              <a:extLst>
                <a:ext uri="{FF2B5EF4-FFF2-40B4-BE49-F238E27FC236}">
                  <a16:creationId xmlns:a16="http://schemas.microsoft.com/office/drawing/2014/main" id="{E0B2F4CA-0C6A-CDF2-0DD0-38EE8C0693AF}"/>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563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9BDB-4A29-A46C-5BDF-869BFEA6059F}"/>
              </a:ext>
            </a:extLst>
          </p:cNvPr>
          <p:cNvSpPr>
            <a:spLocks noGrp="1"/>
          </p:cNvSpPr>
          <p:nvPr>
            <p:ph type="title"/>
          </p:nvPr>
        </p:nvSpPr>
        <p:spPr/>
        <p:txBody>
          <a:bodyPr/>
          <a:lstStyle/>
          <a:p>
            <a:r>
              <a:rPr lang="fr-CA"/>
              <a:t>L'approche de formation des formateurs</a:t>
            </a:r>
          </a:p>
        </p:txBody>
      </p:sp>
      <p:sp>
        <p:nvSpPr>
          <p:cNvPr id="3" name="Content Placeholder 2">
            <a:extLst>
              <a:ext uri="{FF2B5EF4-FFF2-40B4-BE49-F238E27FC236}">
                <a16:creationId xmlns:a16="http://schemas.microsoft.com/office/drawing/2014/main" id="{89C19739-991B-5195-92D3-9A6B05F83171}"/>
              </a:ext>
            </a:extLst>
          </p:cNvPr>
          <p:cNvSpPr>
            <a:spLocks noGrp="1"/>
          </p:cNvSpPr>
          <p:nvPr>
            <p:ph sz="half" idx="1"/>
          </p:nvPr>
        </p:nvSpPr>
        <p:spPr/>
        <p:txBody>
          <a:bodyPr>
            <a:normAutofit/>
          </a:bodyPr>
          <a:lstStyle/>
          <a:p>
            <a:pPr marL="0" indent="0">
              <a:buNone/>
            </a:pPr>
            <a:r>
              <a:rPr lang="fr-CA" sz="2800" b="1" i="0" u="none" strike="noStrike" baseline="0">
                <a:solidFill>
                  <a:srgbClr val="231F20"/>
                </a:solidFill>
              </a:rPr>
              <a:t>Animateurs de programme</a:t>
            </a:r>
          </a:p>
          <a:p>
            <a:pPr marL="465138" lvl="1" indent="-241300"/>
            <a:r>
              <a:rPr lang="fr-CA" sz="2400" b="0" i="0" u="none" strike="noStrike" baseline="0">
                <a:solidFill>
                  <a:srgbClr val="231F20"/>
                </a:solidFill>
              </a:rPr>
              <a:t>Personnel de l'école ou bénévoles</a:t>
            </a:r>
          </a:p>
          <a:p>
            <a:pPr marL="465138" lvl="1" indent="-241300"/>
            <a:r>
              <a:rPr lang="fr-CA" sz="2400">
                <a:solidFill>
                  <a:srgbClr val="231F20"/>
                </a:solidFill>
              </a:rPr>
              <a:t>Coordonner la </a:t>
            </a:r>
            <a:r>
              <a:rPr lang="fr-CA" sz="2400" b="0" i="0" u="none" strike="noStrike" baseline="0">
                <a:solidFill>
                  <a:srgbClr val="231F20"/>
                </a:solidFill>
              </a:rPr>
              <a:t>formation des élèves leaders</a:t>
            </a:r>
          </a:p>
          <a:p>
            <a:pPr marL="465138" lvl="1" indent="-241300"/>
            <a:r>
              <a:rPr lang="fr-CA" sz="2400" b="0" i="0" u="none" strike="noStrike" baseline="0">
                <a:solidFill>
                  <a:srgbClr val="231F20"/>
                </a:solidFill>
              </a:rPr>
              <a:t>Fournir un soutien continu à l’animation </a:t>
            </a:r>
          </a:p>
          <a:p>
            <a:pPr marL="0" indent="0">
              <a:buNone/>
            </a:pPr>
            <a:r>
              <a:rPr lang="fr-CA" sz="2800" b="1" i="0" u="none" strike="noStrike" baseline="0">
                <a:solidFill>
                  <a:srgbClr val="231F20"/>
                </a:solidFill>
              </a:rPr>
              <a:t>Élèves leaders</a:t>
            </a:r>
          </a:p>
          <a:p>
            <a:pPr marL="465138" indent="-233363">
              <a:spcBef>
                <a:spcPts val="200"/>
              </a:spcBef>
              <a:spcAft>
                <a:spcPts val="400"/>
              </a:spcAft>
              <a:buClr>
                <a:schemeClr val="bg2"/>
              </a:buClr>
              <a:buFont typeface="Arial" panose="020B0604020202020204" pitchFamily="34" charset="0"/>
              <a:buChar char="•"/>
            </a:pPr>
            <a:r>
              <a:rPr lang="fr-CA" sz="2400" b="0" i="0" u="none" strike="noStrike" baseline="0">
                <a:solidFill>
                  <a:srgbClr val="231F20"/>
                </a:solidFill>
              </a:rPr>
              <a:t>Élèves des cycles moyen et/ou intermédiaire</a:t>
            </a:r>
          </a:p>
          <a:p>
            <a:pPr marL="465138" indent="-233363">
              <a:spcBef>
                <a:spcPts val="200"/>
              </a:spcBef>
              <a:spcAft>
                <a:spcPts val="400"/>
              </a:spcAft>
              <a:buClr>
                <a:schemeClr val="bg2"/>
              </a:buClr>
              <a:buFont typeface="Arial" panose="020B0604020202020204" pitchFamily="34" charset="0"/>
              <a:buChar char="•"/>
            </a:pPr>
            <a:r>
              <a:rPr lang="fr-CA" sz="2400" b="0" i="0" u="none" strike="noStrike" baseline="0">
                <a:solidFill>
                  <a:srgbClr val="231F20"/>
                </a:solidFill>
              </a:rPr>
              <a:t>Formés pour animer des jeux de cour de récréation avec des élèves du primaire</a:t>
            </a:r>
          </a:p>
        </p:txBody>
      </p:sp>
      <p:grpSp>
        <p:nvGrpSpPr>
          <p:cNvPr id="4" name="Group 3">
            <a:extLst>
              <a:ext uri="{FF2B5EF4-FFF2-40B4-BE49-F238E27FC236}">
                <a16:creationId xmlns:a16="http://schemas.microsoft.com/office/drawing/2014/main" id="{DE4DB33C-1F68-3611-67B8-FE8146F0347A}"/>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5" name="Group 4">
              <a:extLst>
                <a:ext uri="{FF2B5EF4-FFF2-40B4-BE49-F238E27FC236}">
                  <a16:creationId xmlns:a16="http://schemas.microsoft.com/office/drawing/2014/main" id="{54AF6A78-3E61-8FC9-2B81-C483CA402B6C}"/>
                </a:ext>
              </a:extLst>
            </p:cNvPr>
            <p:cNvGrpSpPr/>
            <p:nvPr/>
          </p:nvGrpSpPr>
          <p:grpSpPr>
            <a:xfrm>
              <a:off x="193617" y="2277372"/>
              <a:ext cx="3436620" cy="2101994"/>
              <a:chOff x="664672" y="1891665"/>
              <a:chExt cx="3436620" cy="2101994"/>
            </a:xfrm>
          </p:grpSpPr>
          <p:pic>
            <p:nvPicPr>
              <p:cNvPr id="7" name="Image 4">
                <a:extLst>
                  <a:ext uri="{FF2B5EF4-FFF2-40B4-BE49-F238E27FC236}">
                    <a16:creationId xmlns:a16="http://schemas.microsoft.com/office/drawing/2014/main" id="{7986629B-45CE-A40B-A3C7-16A7D3F5AE04}"/>
                  </a:ext>
                </a:extLst>
              </p:cNvPr>
              <p:cNvPicPr/>
              <p:nvPr/>
            </p:nvPicPr>
            <p:blipFill>
              <a:blip r:embed="rId3" cstate="print"/>
              <a:stretch>
                <a:fillRect/>
              </a:stretch>
            </p:blipFill>
            <p:spPr>
              <a:xfrm>
                <a:off x="2272146" y="1891665"/>
                <a:ext cx="1537335" cy="1537335"/>
              </a:xfrm>
              <a:prstGeom prst="rect">
                <a:avLst/>
              </a:prstGeom>
            </p:spPr>
          </p:pic>
          <p:pic>
            <p:nvPicPr>
              <p:cNvPr id="8" name="Image 5">
                <a:extLst>
                  <a:ext uri="{FF2B5EF4-FFF2-40B4-BE49-F238E27FC236}">
                    <a16:creationId xmlns:a16="http://schemas.microsoft.com/office/drawing/2014/main" id="{FE6956F2-5A47-F4A5-DC82-838688118C5C}"/>
                  </a:ext>
                </a:extLst>
              </p:cNvPr>
              <p:cNvPicPr/>
              <p:nvPr/>
            </p:nvPicPr>
            <p:blipFill>
              <a:blip r:embed="rId4" cstate="print"/>
              <a:stretch>
                <a:fillRect/>
              </a:stretch>
            </p:blipFill>
            <p:spPr>
              <a:xfrm>
                <a:off x="664672" y="2448704"/>
                <a:ext cx="3436620" cy="1544955"/>
              </a:xfrm>
              <a:prstGeom prst="rect">
                <a:avLst/>
              </a:prstGeom>
            </p:spPr>
          </p:pic>
        </p:grpSp>
        <p:cxnSp>
          <p:nvCxnSpPr>
            <p:cNvPr id="6" name="Straight Connector 5">
              <a:extLst>
                <a:ext uri="{FF2B5EF4-FFF2-40B4-BE49-F238E27FC236}">
                  <a16:creationId xmlns:a16="http://schemas.microsoft.com/office/drawing/2014/main" id="{6A71096D-E034-7A13-DCAD-BBCED07FC3A7}"/>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647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3C80-A7DF-21BA-E38F-7E803D7684DB}"/>
              </a:ext>
            </a:extLst>
          </p:cNvPr>
          <p:cNvSpPr>
            <a:spLocks noGrp="1"/>
          </p:cNvSpPr>
          <p:nvPr>
            <p:ph type="title"/>
          </p:nvPr>
        </p:nvSpPr>
        <p:spPr/>
        <p:txBody>
          <a:bodyPr/>
          <a:lstStyle/>
          <a:p>
            <a:r>
              <a:rPr lang="fr-CA"/>
              <a:t>Ressources disponibles</a:t>
            </a:r>
          </a:p>
        </p:txBody>
      </p:sp>
      <p:sp>
        <p:nvSpPr>
          <p:cNvPr id="3" name="Content Placeholder 2">
            <a:extLst>
              <a:ext uri="{FF2B5EF4-FFF2-40B4-BE49-F238E27FC236}">
                <a16:creationId xmlns:a16="http://schemas.microsoft.com/office/drawing/2014/main" id="{473BA722-ED8B-A989-9A4D-B4C21411B721}"/>
              </a:ext>
            </a:extLst>
          </p:cNvPr>
          <p:cNvSpPr>
            <a:spLocks noGrp="1"/>
          </p:cNvSpPr>
          <p:nvPr>
            <p:ph sz="half" idx="1"/>
          </p:nvPr>
        </p:nvSpPr>
        <p:spPr/>
        <p:txBody>
          <a:bodyPr/>
          <a:lstStyle/>
          <a:p>
            <a:pPr marL="347663" indent="-347663">
              <a:buClr>
                <a:schemeClr val="bg2"/>
              </a:buClr>
              <a:buFont typeface="Arial" panose="020B0604020202020204" pitchFamily="34" charset="0"/>
              <a:buChar char="•"/>
            </a:pPr>
            <a:r>
              <a:rPr lang="fr-CA"/>
              <a:t>Manuel de l’animateur et Guide de formation des élèves leaders</a:t>
            </a:r>
          </a:p>
          <a:p>
            <a:pPr marL="347663" indent="-347663">
              <a:buClr>
                <a:schemeClr val="bg2"/>
              </a:buClr>
              <a:buFont typeface="Arial" panose="020B0604020202020204" pitchFamily="34" charset="0"/>
              <a:buChar char="•"/>
            </a:pPr>
            <a:r>
              <a:rPr lang="fr-CA"/>
              <a:t>Manuel de formation des élèves leaders</a:t>
            </a:r>
          </a:p>
          <a:p>
            <a:pPr marL="347663" indent="-347663">
              <a:buClr>
                <a:schemeClr val="bg2"/>
              </a:buClr>
              <a:buFont typeface="Arial" panose="020B0604020202020204" pitchFamily="34" charset="0"/>
              <a:buChar char="•"/>
            </a:pPr>
            <a:r>
              <a:rPr lang="fr-CA"/>
              <a:t>Livre de jeux</a:t>
            </a:r>
          </a:p>
          <a:p>
            <a:endParaRPr lang="en-CA"/>
          </a:p>
        </p:txBody>
      </p:sp>
      <p:pic>
        <p:nvPicPr>
          <p:cNvPr id="4" name="Picture 3" descr="Un groupe d’enfants caricaturés  Description générée automatiquement">
            <a:extLst>
              <a:ext uri="{FF2B5EF4-FFF2-40B4-BE49-F238E27FC236}">
                <a16:creationId xmlns:a16="http://schemas.microsoft.com/office/drawing/2014/main" id="{4B112422-0B81-EB09-EF34-88283ACD6B6E}"/>
              </a:ext>
            </a:extLst>
          </p:cNvPr>
          <p:cNvPicPr>
            <a:picLocks noChangeAspect="1"/>
          </p:cNvPicPr>
          <p:nvPr/>
        </p:nvPicPr>
        <p:blipFill>
          <a:blip r:embed="rId3"/>
          <a:stretch>
            <a:fillRect/>
          </a:stretch>
        </p:blipFill>
        <p:spPr>
          <a:xfrm>
            <a:off x="7243985" y="3746708"/>
            <a:ext cx="4472228" cy="2827116"/>
          </a:xfrm>
          <a:prstGeom prst="rect">
            <a:avLst/>
          </a:prstGeom>
        </p:spPr>
      </p:pic>
      <p:grpSp>
        <p:nvGrpSpPr>
          <p:cNvPr id="5" name="Group 4">
            <a:extLst>
              <a:ext uri="{FF2B5EF4-FFF2-40B4-BE49-F238E27FC236}">
                <a16:creationId xmlns:a16="http://schemas.microsoft.com/office/drawing/2014/main" id="{D675A995-60BD-E582-8FB0-355BB25968D5}"/>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6" name="Group 5">
              <a:extLst>
                <a:ext uri="{FF2B5EF4-FFF2-40B4-BE49-F238E27FC236}">
                  <a16:creationId xmlns:a16="http://schemas.microsoft.com/office/drawing/2014/main" id="{FD186D69-A8E0-BC18-5264-FF41C0F04BA4}"/>
                </a:ext>
              </a:extLst>
            </p:cNvPr>
            <p:cNvGrpSpPr/>
            <p:nvPr/>
          </p:nvGrpSpPr>
          <p:grpSpPr>
            <a:xfrm>
              <a:off x="193617" y="2277372"/>
              <a:ext cx="3436620" cy="2101994"/>
              <a:chOff x="664672" y="1891665"/>
              <a:chExt cx="3436620" cy="2101994"/>
            </a:xfrm>
          </p:grpSpPr>
          <p:pic>
            <p:nvPicPr>
              <p:cNvPr id="8" name="Image 4">
                <a:extLst>
                  <a:ext uri="{FF2B5EF4-FFF2-40B4-BE49-F238E27FC236}">
                    <a16:creationId xmlns:a16="http://schemas.microsoft.com/office/drawing/2014/main" id="{F49953A1-86FA-34E2-4853-76E7868B9D59}"/>
                  </a:ext>
                </a:extLst>
              </p:cNvPr>
              <p:cNvPicPr/>
              <p:nvPr/>
            </p:nvPicPr>
            <p:blipFill>
              <a:blip r:embed="rId4" cstate="print"/>
              <a:stretch>
                <a:fillRect/>
              </a:stretch>
            </p:blipFill>
            <p:spPr>
              <a:xfrm>
                <a:off x="2272146" y="1891665"/>
                <a:ext cx="1537335" cy="1537335"/>
              </a:xfrm>
              <a:prstGeom prst="rect">
                <a:avLst/>
              </a:prstGeom>
            </p:spPr>
          </p:pic>
          <p:pic>
            <p:nvPicPr>
              <p:cNvPr id="9" name="Image 5">
                <a:extLst>
                  <a:ext uri="{FF2B5EF4-FFF2-40B4-BE49-F238E27FC236}">
                    <a16:creationId xmlns:a16="http://schemas.microsoft.com/office/drawing/2014/main" id="{5504B270-4732-2A71-889D-4E099F05C2E4}"/>
                  </a:ext>
                </a:extLst>
              </p:cNvPr>
              <p:cNvPicPr/>
              <p:nvPr/>
            </p:nvPicPr>
            <p:blipFill>
              <a:blip r:embed="rId5" cstate="print"/>
              <a:stretch>
                <a:fillRect/>
              </a:stretch>
            </p:blipFill>
            <p:spPr>
              <a:xfrm>
                <a:off x="664672" y="2448704"/>
                <a:ext cx="3436620" cy="1544955"/>
              </a:xfrm>
              <a:prstGeom prst="rect">
                <a:avLst/>
              </a:prstGeom>
            </p:spPr>
          </p:pic>
        </p:grpSp>
        <p:cxnSp>
          <p:nvCxnSpPr>
            <p:cNvPr id="7" name="Straight Connector 6">
              <a:extLst>
                <a:ext uri="{FF2B5EF4-FFF2-40B4-BE49-F238E27FC236}">
                  <a16:creationId xmlns:a16="http://schemas.microsoft.com/office/drawing/2014/main" id="{D8665185-9291-FF5D-5A37-EA2940509F51}"/>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006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3C80-A7DF-21BA-E38F-7E803D7684DB}"/>
              </a:ext>
            </a:extLst>
          </p:cNvPr>
          <p:cNvSpPr>
            <a:spLocks noGrp="1"/>
          </p:cNvSpPr>
          <p:nvPr>
            <p:ph type="title"/>
          </p:nvPr>
        </p:nvSpPr>
        <p:spPr/>
        <p:txBody>
          <a:bodyPr/>
          <a:lstStyle/>
          <a:p>
            <a:r>
              <a:rPr lang="fr-CA"/>
              <a:t>Ressources nécessaires</a:t>
            </a:r>
          </a:p>
        </p:txBody>
      </p:sp>
      <p:sp>
        <p:nvSpPr>
          <p:cNvPr id="3" name="Content Placeholder 2">
            <a:extLst>
              <a:ext uri="{FF2B5EF4-FFF2-40B4-BE49-F238E27FC236}">
                <a16:creationId xmlns:a16="http://schemas.microsoft.com/office/drawing/2014/main" id="{473BA722-ED8B-A989-9A4D-B4C21411B721}"/>
              </a:ext>
            </a:extLst>
          </p:cNvPr>
          <p:cNvSpPr>
            <a:spLocks noGrp="1"/>
          </p:cNvSpPr>
          <p:nvPr>
            <p:ph sz="half" idx="1"/>
          </p:nvPr>
        </p:nvSpPr>
        <p:spPr>
          <a:xfrm>
            <a:off x="4626590" y="2011680"/>
            <a:ext cx="4546439" cy="4206240"/>
          </a:xfrm>
        </p:spPr>
        <p:txBody>
          <a:bodyPr/>
          <a:lstStyle/>
          <a:p>
            <a:pPr marL="347663" indent="-347663">
              <a:buClr>
                <a:schemeClr val="bg2"/>
              </a:buClr>
              <a:buFont typeface="Arial" panose="020B0604020202020204" pitchFamily="34" charset="0"/>
              <a:buChar char="•"/>
            </a:pPr>
            <a:r>
              <a:rPr lang="fr-CA" dirty="0"/>
              <a:t>1 à 2 membres du personnel de l'école pour faciliter le programme</a:t>
            </a:r>
          </a:p>
          <a:p>
            <a:pPr marL="347663" indent="-347663">
              <a:buClr>
                <a:schemeClr val="bg2"/>
              </a:buClr>
              <a:buFont typeface="Arial" panose="020B0604020202020204" pitchFamily="34" charset="0"/>
              <a:buChar char="•"/>
            </a:pPr>
            <a:r>
              <a:rPr lang="fr-CA" dirty="0"/>
              <a:t>Les élèves assumeront le rôle de leaders PALS</a:t>
            </a:r>
          </a:p>
          <a:p>
            <a:pPr marL="347663" indent="-347663">
              <a:buClr>
                <a:schemeClr val="bg2"/>
              </a:buClr>
              <a:buFont typeface="Arial" panose="020B0604020202020204" pitchFamily="34" charset="0"/>
              <a:buChar char="•"/>
            </a:pPr>
            <a:r>
              <a:rPr lang="fr-CA" dirty="0"/>
              <a:t>Matériel nécessaire pour certains jeux</a:t>
            </a:r>
          </a:p>
          <a:p>
            <a:endParaRPr lang="en-CA" dirty="0"/>
          </a:p>
        </p:txBody>
      </p:sp>
      <p:pic>
        <p:nvPicPr>
          <p:cNvPr id="4" name="Picture 3" descr="Dessin d'un enfant  Description générée automatiquement">
            <a:extLst>
              <a:ext uri="{FF2B5EF4-FFF2-40B4-BE49-F238E27FC236}">
                <a16:creationId xmlns:a16="http://schemas.microsoft.com/office/drawing/2014/main" id="{CC2FFCEB-651D-CDEA-6087-01BDE73330F5}"/>
              </a:ext>
            </a:extLst>
          </p:cNvPr>
          <p:cNvPicPr>
            <a:picLocks noChangeAspect="1"/>
          </p:cNvPicPr>
          <p:nvPr/>
        </p:nvPicPr>
        <p:blipFill>
          <a:blip r:embed="rId3"/>
          <a:stretch>
            <a:fillRect/>
          </a:stretch>
        </p:blipFill>
        <p:spPr>
          <a:xfrm flipH="1">
            <a:off x="9736506" y="2402957"/>
            <a:ext cx="2191516" cy="3172974"/>
          </a:xfrm>
          <a:prstGeom prst="rect">
            <a:avLst/>
          </a:prstGeom>
        </p:spPr>
      </p:pic>
      <p:grpSp>
        <p:nvGrpSpPr>
          <p:cNvPr id="5" name="Group 4">
            <a:extLst>
              <a:ext uri="{FF2B5EF4-FFF2-40B4-BE49-F238E27FC236}">
                <a16:creationId xmlns:a16="http://schemas.microsoft.com/office/drawing/2014/main" id="{A42944BD-04B0-3C3C-20D2-D3BA67A57368}"/>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6" name="Group 5">
              <a:extLst>
                <a:ext uri="{FF2B5EF4-FFF2-40B4-BE49-F238E27FC236}">
                  <a16:creationId xmlns:a16="http://schemas.microsoft.com/office/drawing/2014/main" id="{79A4E4D9-2564-4069-DEE2-995537CA2988}"/>
                </a:ext>
              </a:extLst>
            </p:cNvPr>
            <p:cNvGrpSpPr/>
            <p:nvPr/>
          </p:nvGrpSpPr>
          <p:grpSpPr>
            <a:xfrm>
              <a:off x="193617" y="2277372"/>
              <a:ext cx="3436620" cy="2101994"/>
              <a:chOff x="664672" y="1891665"/>
              <a:chExt cx="3436620" cy="2101994"/>
            </a:xfrm>
          </p:grpSpPr>
          <p:pic>
            <p:nvPicPr>
              <p:cNvPr id="8" name="Image 4">
                <a:extLst>
                  <a:ext uri="{FF2B5EF4-FFF2-40B4-BE49-F238E27FC236}">
                    <a16:creationId xmlns:a16="http://schemas.microsoft.com/office/drawing/2014/main" id="{E11BACF0-CA64-4764-01AD-8E2CDBE6B5F3}"/>
                  </a:ext>
                </a:extLst>
              </p:cNvPr>
              <p:cNvPicPr/>
              <p:nvPr/>
            </p:nvPicPr>
            <p:blipFill>
              <a:blip r:embed="rId4" cstate="print"/>
              <a:stretch>
                <a:fillRect/>
              </a:stretch>
            </p:blipFill>
            <p:spPr>
              <a:xfrm>
                <a:off x="2272146" y="1891665"/>
                <a:ext cx="1537335" cy="1537335"/>
              </a:xfrm>
              <a:prstGeom prst="rect">
                <a:avLst/>
              </a:prstGeom>
            </p:spPr>
          </p:pic>
          <p:pic>
            <p:nvPicPr>
              <p:cNvPr id="9" name="Image 5">
                <a:extLst>
                  <a:ext uri="{FF2B5EF4-FFF2-40B4-BE49-F238E27FC236}">
                    <a16:creationId xmlns:a16="http://schemas.microsoft.com/office/drawing/2014/main" id="{B0857432-7552-5CED-E885-65DCB9043D51}"/>
                  </a:ext>
                </a:extLst>
              </p:cNvPr>
              <p:cNvPicPr/>
              <p:nvPr/>
            </p:nvPicPr>
            <p:blipFill>
              <a:blip r:embed="rId5" cstate="print"/>
              <a:stretch>
                <a:fillRect/>
              </a:stretch>
            </p:blipFill>
            <p:spPr>
              <a:xfrm>
                <a:off x="664672" y="2448704"/>
                <a:ext cx="3436620" cy="1544955"/>
              </a:xfrm>
              <a:prstGeom prst="rect">
                <a:avLst/>
              </a:prstGeom>
            </p:spPr>
          </p:pic>
        </p:grpSp>
        <p:cxnSp>
          <p:nvCxnSpPr>
            <p:cNvPr id="7" name="Straight Connector 6">
              <a:extLst>
                <a:ext uri="{FF2B5EF4-FFF2-40B4-BE49-F238E27FC236}">
                  <a16:creationId xmlns:a16="http://schemas.microsoft.com/office/drawing/2014/main" id="{88D93021-2BF1-444F-125E-61A17527DB8E}"/>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382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3C80-A7DF-21BA-E38F-7E803D7684DB}"/>
              </a:ext>
            </a:extLst>
          </p:cNvPr>
          <p:cNvSpPr>
            <a:spLocks noGrp="1"/>
          </p:cNvSpPr>
          <p:nvPr>
            <p:ph type="title"/>
          </p:nvPr>
        </p:nvSpPr>
        <p:spPr>
          <a:xfrm>
            <a:off x="4626589" y="284176"/>
            <a:ext cx="6897753" cy="1508760"/>
          </a:xfrm>
        </p:spPr>
        <p:txBody>
          <a:bodyPr/>
          <a:lstStyle/>
          <a:p>
            <a:r>
              <a:rPr lang="fr-CA"/>
              <a:t>Auprès de votre conseil scolaire ou de votre école</a:t>
            </a:r>
          </a:p>
        </p:txBody>
      </p:sp>
      <p:sp>
        <p:nvSpPr>
          <p:cNvPr id="3" name="Content Placeholder 2">
            <a:extLst>
              <a:ext uri="{FF2B5EF4-FFF2-40B4-BE49-F238E27FC236}">
                <a16:creationId xmlns:a16="http://schemas.microsoft.com/office/drawing/2014/main" id="{473BA722-ED8B-A989-9A4D-B4C21411B721}"/>
              </a:ext>
            </a:extLst>
          </p:cNvPr>
          <p:cNvSpPr>
            <a:spLocks noGrp="1"/>
          </p:cNvSpPr>
          <p:nvPr>
            <p:ph sz="half" idx="1"/>
          </p:nvPr>
        </p:nvSpPr>
        <p:spPr/>
        <p:txBody>
          <a:bodyPr/>
          <a:lstStyle/>
          <a:p>
            <a:r>
              <a:rPr lang="fr-CA"/>
              <a:t>&lt;&lt;Le bureau local de santé publique doit personnaliser cette diapositive en fonction de l’approche locale de mise en œuvre.&gt;&gt;</a:t>
            </a:r>
          </a:p>
          <a:p>
            <a:endParaRPr lang="en-CA"/>
          </a:p>
        </p:txBody>
      </p:sp>
      <p:grpSp>
        <p:nvGrpSpPr>
          <p:cNvPr id="4" name="Group 3">
            <a:extLst>
              <a:ext uri="{FF2B5EF4-FFF2-40B4-BE49-F238E27FC236}">
                <a16:creationId xmlns:a16="http://schemas.microsoft.com/office/drawing/2014/main" id="{7116F8C9-F4E7-A8F3-1720-8531F7D3B94B}"/>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5" name="Group 4">
              <a:extLst>
                <a:ext uri="{FF2B5EF4-FFF2-40B4-BE49-F238E27FC236}">
                  <a16:creationId xmlns:a16="http://schemas.microsoft.com/office/drawing/2014/main" id="{7F1615B1-F9BC-1A98-F42A-0A243AC20F13}"/>
                </a:ext>
              </a:extLst>
            </p:cNvPr>
            <p:cNvGrpSpPr/>
            <p:nvPr/>
          </p:nvGrpSpPr>
          <p:grpSpPr>
            <a:xfrm>
              <a:off x="193617" y="2277372"/>
              <a:ext cx="3436620" cy="2101994"/>
              <a:chOff x="664672" y="1891665"/>
              <a:chExt cx="3436620" cy="2101994"/>
            </a:xfrm>
          </p:grpSpPr>
          <p:pic>
            <p:nvPicPr>
              <p:cNvPr id="7" name="Image 4">
                <a:extLst>
                  <a:ext uri="{FF2B5EF4-FFF2-40B4-BE49-F238E27FC236}">
                    <a16:creationId xmlns:a16="http://schemas.microsoft.com/office/drawing/2014/main" id="{C99B9026-E964-F34C-77A2-C06927358DD1}"/>
                  </a:ext>
                </a:extLst>
              </p:cNvPr>
              <p:cNvPicPr/>
              <p:nvPr/>
            </p:nvPicPr>
            <p:blipFill>
              <a:blip r:embed="rId3" cstate="print"/>
              <a:stretch>
                <a:fillRect/>
              </a:stretch>
            </p:blipFill>
            <p:spPr>
              <a:xfrm>
                <a:off x="2272146" y="1891665"/>
                <a:ext cx="1537335" cy="1537335"/>
              </a:xfrm>
              <a:prstGeom prst="rect">
                <a:avLst/>
              </a:prstGeom>
            </p:spPr>
          </p:pic>
          <p:pic>
            <p:nvPicPr>
              <p:cNvPr id="8" name="Image 5">
                <a:extLst>
                  <a:ext uri="{FF2B5EF4-FFF2-40B4-BE49-F238E27FC236}">
                    <a16:creationId xmlns:a16="http://schemas.microsoft.com/office/drawing/2014/main" id="{D1C7E7D7-2097-83CA-9373-E4B0B359F464}"/>
                  </a:ext>
                </a:extLst>
              </p:cNvPr>
              <p:cNvPicPr/>
              <p:nvPr/>
            </p:nvPicPr>
            <p:blipFill>
              <a:blip r:embed="rId4" cstate="print"/>
              <a:stretch>
                <a:fillRect/>
              </a:stretch>
            </p:blipFill>
            <p:spPr>
              <a:xfrm>
                <a:off x="664672" y="2448704"/>
                <a:ext cx="3436620" cy="1544955"/>
              </a:xfrm>
              <a:prstGeom prst="rect">
                <a:avLst/>
              </a:prstGeom>
            </p:spPr>
          </p:pic>
        </p:grpSp>
        <p:cxnSp>
          <p:nvCxnSpPr>
            <p:cNvPr id="6" name="Straight Connector 5">
              <a:extLst>
                <a:ext uri="{FF2B5EF4-FFF2-40B4-BE49-F238E27FC236}">
                  <a16:creationId xmlns:a16="http://schemas.microsoft.com/office/drawing/2014/main" id="{752E0E6E-3239-14E7-04F6-664404A490C6}"/>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375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B4E1-4187-68C1-7081-5774B71A1564}"/>
              </a:ext>
            </a:extLst>
          </p:cNvPr>
          <p:cNvSpPr>
            <a:spLocks noGrp="1"/>
          </p:cNvSpPr>
          <p:nvPr>
            <p:ph type="title"/>
          </p:nvPr>
        </p:nvSpPr>
        <p:spPr/>
        <p:txBody>
          <a:bodyPr>
            <a:normAutofit/>
          </a:bodyPr>
          <a:lstStyle/>
          <a:p>
            <a:r>
              <a:rPr lang="fr-CA" sz="3600"/>
              <a:t>Un programme scolaire complet</a:t>
            </a:r>
          </a:p>
        </p:txBody>
      </p:sp>
      <p:pic>
        <p:nvPicPr>
          <p:cNvPr id="19" name="Content Placeholder 18">
            <a:extLst>
              <a:ext uri="{FF2B5EF4-FFF2-40B4-BE49-F238E27FC236}">
                <a16:creationId xmlns:a16="http://schemas.microsoft.com/office/drawing/2014/main" id="{58049FB3-1E34-5368-C635-60B71C9CA0C1}"/>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t="8624"/>
          <a:stretch/>
        </p:blipFill>
        <p:spPr>
          <a:xfrm>
            <a:off x="1626246" y="1188028"/>
            <a:ext cx="10313967" cy="5745162"/>
          </a:xfrm>
          <a:prstGeom prst="rect">
            <a:avLst/>
          </a:prstGeom>
        </p:spPr>
      </p:pic>
    </p:spTree>
    <p:extLst>
      <p:ext uri="{BB962C8B-B14F-4D97-AF65-F5344CB8AC3E}">
        <p14:creationId xmlns:p14="http://schemas.microsoft.com/office/powerpoint/2010/main" val="9672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B4E1-4187-68C1-7081-5774B71A1564}"/>
              </a:ext>
            </a:extLst>
          </p:cNvPr>
          <p:cNvSpPr>
            <a:spLocks noGrp="1"/>
          </p:cNvSpPr>
          <p:nvPr>
            <p:ph type="title"/>
          </p:nvPr>
        </p:nvSpPr>
        <p:spPr>
          <a:xfrm>
            <a:off x="2078183" y="352598"/>
            <a:ext cx="10113817" cy="623455"/>
          </a:xfrm>
        </p:spPr>
        <p:txBody>
          <a:bodyPr>
            <a:normAutofit fontScale="90000"/>
          </a:bodyPr>
          <a:lstStyle/>
          <a:p>
            <a:r>
              <a:rPr lang="fr-CA" sz="3600" dirty="0"/>
              <a:t>Un programme scolaire complet – Mesures à prendre</a:t>
            </a:r>
          </a:p>
        </p:txBody>
      </p:sp>
      <p:pic>
        <p:nvPicPr>
          <p:cNvPr id="16" name="Content Placeholder 15">
            <a:extLst>
              <a:ext uri="{FF2B5EF4-FFF2-40B4-BE49-F238E27FC236}">
                <a16:creationId xmlns:a16="http://schemas.microsoft.com/office/drawing/2014/main" id="{4CB44D98-0D20-DA86-F65E-45900523FEB9}"/>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t="6729"/>
          <a:stretch/>
        </p:blipFill>
        <p:spPr>
          <a:xfrm>
            <a:off x="1648692" y="1104898"/>
            <a:ext cx="10311246" cy="5785221"/>
          </a:xfrm>
          <a:prstGeom prst="rect">
            <a:avLst/>
          </a:prstGeom>
        </p:spPr>
      </p:pic>
    </p:spTree>
    <p:extLst>
      <p:ext uri="{BB962C8B-B14F-4D97-AF65-F5344CB8AC3E}">
        <p14:creationId xmlns:p14="http://schemas.microsoft.com/office/powerpoint/2010/main" val="2992807481"/>
      </p:ext>
    </p:extLst>
  </p:cSld>
  <p:clrMapOvr>
    <a:masterClrMapping/>
  </p:clrMapOvr>
</p:sld>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4361563B49564FA7ED9858997206E9" ma:contentTypeVersion="19" ma:contentTypeDescription="Create a new document." ma:contentTypeScope="" ma:versionID="8eb0b7787971b747293e0f4a8fca87a9">
  <xsd:schema xmlns:xsd="http://www.w3.org/2001/XMLSchema" xmlns:xs="http://www.w3.org/2001/XMLSchema" xmlns:p="http://schemas.microsoft.com/office/2006/metadata/properties" xmlns:ns2="4d4d871b-4d63-4e1e-a11e-5b7b2f294877" xmlns:ns3="0e392a4c-99e4-4ef2-82de-1d13386aced2" targetNamespace="http://schemas.microsoft.com/office/2006/metadata/properties" ma:root="true" ma:fieldsID="6c3c85ba3ce0cda19cf9f11d685d39ee" ns2:_="" ns3:_="">
    <xsd:import namespace="4d4d871b-4d63-4e1e-a11e-5b7b2f294877"/>
    <xsd:import namespace="0e392a4c-99e4-4ef2-82de-1d13386ace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871b-4d63-4e1e-a11e-5b7b2f294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ce4e145-d30e-4f76-b33c-d251d93e5c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392a4c-99e4-4ef2-82de-1d13386aced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c1d8fd-d790-4607-a1d6-5293b546718e}" ma:internalName="TaxCatchAll" ma:showField="CatchAllData" ma:web="0e392a4c-99e4-4ef2-82de-1d13386ace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4d4d871b-4d63-4e1e-a11e-5b7b2f294877" xsi:nil="true"/>
    <lcf76f155ced4ddcb4097134ff3c332f xmlns="4d4d871b-4d63-4e1e-a11e-5b7b2f294877">
      <Terms xmlns="http://schemas.microsoft.com/office/infopath/2007/PartnerControls"/>
    </lcf76f155ced4ddcb4097134ff3c332f>
    <TaxCatchAll xmlns="0e392a4c-99e4-4ef2-82de-1d13386aced2" xsi:nil="true"/>
  </documentManagement>
</p:properties>
</file>

<file path=customXml/itemProps1.xml><?xml version="1.0" encoding="utf-8"?>
<ds:datastoreItem xmlns:ds="http://schemas.openxmlformats.org/officeDocument/2006/customXml" ds:itemID="{19E42AFF-377A-47D3-84EF-20B0692369E9}">
  <ds:schemaRefs>
    <ds:schemaRef ds:uri="http://schemas.microsoft.com/sharepoint/v3/contenttype/forms"/>
  </ds:schemaRefs>
</ds:datastoreItem>
</file>

<file path=customXml/itemProps2.xml><?xml version="1.0" encoding="utf-8"?>
<ds:datastoreItem xmlns:ds="http://schemas.openxmlformats.org/officeDocument/2006/customXml" ds:itemID="{8AF8B186-4C96-4A9C-A84A-444984024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d871b-4d63-4e1e-a11e-5b7b2f294877"/>
    <ds:schemaRef ds:uri="0e392a4c-99e4-4ef2-82de-1d13386ace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9B77A0-8658-45E5-8D19-245595005394}">
  <ds:schemaRef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4d4d871b-4d63-4e1e-a11e-5b7b2f294877"/>
    <ds:schemaRef ds:uri="http://purl.org/dc/elements/1.1/"/>
    <ds:schemaRef ds:uri="0e392a4c-99e4-4ef2-82de-1d13386aced2"/>
    <ds:schemaRef ds:uri="http://www.w3.org/XML/1998/namespace"/>
  </ds:schemaRefs>
</ds:datastoreItem>
</file>

<file path=docMetadata/LabelInfo.xml><?xml version="1.0" encoding="utf-8"?>
<clbl:labelList xmlns:clbl="http://schemas.microsoft.com/office/2020/mipLabelMetadata">
  <clbl:label id="{356f99f3-9d86-47a1-8203-3b41b1cb0c68}" enabled="0" method="" siteId="{356f99f3-9d86-47a1-8203-3b41b1cb0c68}" removed="1"/>
</clbl:labelList>
</file>

<file path=docProps/app.xml><?xml version="1.0" encoding="utf-8"?>
<Properties xmlns="http://schemas.openxmlformats.org/officeDocument/2006/extended-properties" xmlns:vt="http://schemas.openxmlformats.org/officeDocument/2006/docPropsVTypes">
  <Template>TM03090430[[fn=Banded]]</Template>
  <TotalTime>27</TotalTime>
  <Words>759</Words>
  <Application>Microsoft Office PowerPoint</Application>
  <PresentationFormat>Widescreen</PresentationFormat>
  <Paragraphs>66</Paragraphs>
  <Slides>10</Slides>
  <Notes>8</Notes>
  <HiddenSlides>2</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Banded</vt:lpstr>
      <vt:lpstr>Slide 1</vt:lpstr>
      <vt:lpstr>Programme d’activités ludiques en milieu scolaire</vt:lpstr>
      <vt:lpstr>Objectifs du programme</vt:lpstr>
      <vt:lpstr>L'approche de formation des formateurs</vt:lpstr>
      <vt:lpstr>Ressources disponibles</vt:lpstr>
      <vt:lpstr>Ressources nécessaires</vt:lpstr>
      <vt:lpstr>Auprès de votre conseil scolaire ou de votre école</vt:lpstr>
      <vt:lpstr>Un programme scolaire complet</vt:lpstr>
      <vt:lpstr>Un programme scolaire complet – Mesures à prendre</vt:lpstr>
      <vt:lpstr>PowerPoint Presentation</vt:lpstr>
    </vt:vector>
  </TitlesOfParts>
  <Company>Simcoe Muskoka District Health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PALS Overview Presentation</dc:title>
  <dc:creator>Amélie Casonato</dc:creator>
  <cp:lastModifiedBy>Amélie Casonato</cp:lastModifiedBy>
  <cp:revision>12</cp:revision>
  <cp:lastPrinted>2023-11-01T16:56:17Z</cp:lastPrinted>
  <dcterms:created xsi:type="dcterms:W3CDTF">2023-10-19T18:54:27Z</dcterms:created>
  <dcterms:modified xsi:type="dcterms:W3CDTF">2025-05-08T22:13:08Z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0x010100294361563B49564FA7ED9858997206E9</vt:lpwstr>
  </property>
  <property fmtid="{D5CDD505-2E9C-101B-9397-08002B2CF9AE}" pid="3" name="SIZADivision">
    <vt:lpwstr>2;#Chronic Disease and Injury Prevention|bcfcd60c-eada-4929-ba24-76f62d46c100</vt:lpwstr>
  </property>
  <property fmtid="{D5CDD505-2E9C-101B-9397-08002B2CF9AE}" pid="4" name="SIZASection">
    <vt:lpwstr>3;#School Health|bf338252-1cc5-4caf-b5e8-9f1fbdf8cac5</vt:lpwstr>
  </property>
  <property fmtid="{D5CDD505-2E9C-101B-9397-08002B2CF9AE}" pid="5" name="SIZADepartment">
    <vt:lpwstr>1;#Health Services|3b06f0f5-4cfb-4830-b348-c8ff8fb42ee3</vt:lpwstr>
  </property>
  <property fmtid="{D5CDD505-2E9C-101B-9397-08002B2CF9AE}" pid="6" name="_dlc_DocIdItemGuid">
    <vt:lpwstr>9666dab1-a80e-42f3-b708-786b1ed2829d</vt:lpwstr>
  </property>
  <property fmtid="{D5CDD505-2E9C-101B-9397-08002B2CF9AE}" pid="7" name="SIZAService">
    <vt:lpwstr/>
  </property>
  <property fmtid="{D5CDD505-2E9C-101B-9397-08002B2CF9AE}" pid="8" name="SIZADocumentType">
    <vt:lpwstr/>
  </property>
  <property fmtid="{D5CDD505-2E9C-101B-9397-08002B2CF9AE}" pid="9" name="MediaServiceImageTags">
    <vt:lpwstr/>
  </property>
  <property fmtid="{D5CDD505-2E9C-101B-9397-08002B2CF9AE}" pid="10" name="SIZADocumentSubType">
    <vt:lpwstr/>
  </property>
  <property fmtid="{D5CDD505-2E9C-101B-9397-08002B2CF9AE}" pid="11" name="SIZAKeywords">
    <vt:lpwstr/>
  </property>
  <property fmtid="{D5CDD505-2E9C-101B-9397-08002B2CF9AE}" pid="12" name="SIZARecordClassification">
    <vt:lpwstr/>
  </property>
</Properties>
</file>