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6" r:id="rId4"/>
  </p:sldMasterIdLst>
  <p:notesMasterIdLst>
    <p:notesMasterId r:id="rId18"/>
  </p:notesMasterIdLst>
  <p:handoutMasterIdLst>
    <p:handoutMasterId r:id="rId19"/>
  </p:handoutMasterIdLst>
  <p:sldIdLst>
    <p:sldId id="256" r:id="rId5"/>
    <p:sldId id="336" r:id="rId6"/>
    <p:sldId id="315" r:id="rId7"/>
    <p:sldId id="328" r:id="rId8"/>
    <p:sldId id="310" r:id="rId9"/>
    <p:sldId id="335" r:id="rId10"/>
    <p:sldId id="329" r:id="rId11"/>
    <p:sldId id="330" r:id="rId12"/>
    <p:sldId id="331" r:id="rId13"/>
    <p:sldId id="332" r:id="rId14"/>
    <p:sldId id="333" r:id="rId15"/>
    <p:sldId id="334" r:id="rId16"/>
    <p:sldId id="273" r:id="rId1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305E80B-9387-16A9-4D3C-3CC65C8A9D96}" name="madison.reschke@niagararegion.ca" initials="ma" userId="S::urn:spo:guest#madison.reschke@niagararegion.ca::" providerId="AD"/>
  <p188:author id="{AD2E10C9-D254-7380-F778-2A83DBF66011}" name="Kelley Elliott" initials="KE" userId="S::kelley.elliott@county-lambton.on.ca::3f675dbd-0705-41ef-83de-c7f9aeb0684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63AF"/>
    <a:srgbClr val="FFFFFF"/>
    <a:srgbClr val="F8FCFE"/>
    <a:srgbClr val="EE7202"/>
    <a:srgbClr val="494948"/>
    <a:srgbClr val="385BA6"/>
    <a:srgbClr val="99A7D2"/>
    <a:srgbClr val="A9D7AE"/>
    <a:srgbClr val="F0F9FE"/>
    <a:srgbClr val="E1F4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816E313-BB5C-4F73-9122-E1D806019F1B}" v="29" dt="2025-03-20T23:51:27.5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5546" autoAdjust="0"/>
  </p:normalViewPr>
  <p:slideViewPr>
    <p:cSldViewPr snapToGrid="0">
      <p:cViewPr varScale="1">
        <p:scale>
          <a:sx n="69" d="100"/>
          <a:sy n="69" d="100"/>
        </p:scale>
        <p:origin x="1164" y="10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élie Casonato" userId="46f4cfd3-4eea-4a06-9da2-323dc164e018" providerId="ADAL" clId="{F816E313-BB5C-4F73-9122-E1D806019F1B}"/>
    <pc:docChg chg="undo custSel modSld">
      <pc:chgData name="Amélie Casonato" userId="46f4cfd3-4eea-4a06-9da2-323dc164e018" providerId="ADAL" clId="{F816E313-BB5C-4F73-9122-E1D806019F1B}" dt="2025-03-20T23:55:41.004" v="107" actId="14429"/>
      <pc:docMkLst>
        <pc:docMk/>
      </pc:docMkLst>
      <pc:sldChg chg="modSp mod">
        <pc:chgData name="Amélie Casonato" userId="46f4cfd3-4eea-4a06-9da2-323dc164e018" providerId="ADAL" clId="{F816E313-BB5C-4F73-9122-E1D806019F1B}" dt="2025-03-20T23:55:41.004" v="107" actId="14429"/>
        <pc:sldMkLst>
          <pc:docMk/>
          <pc:sldMk cId="2084892202" sldId="256"/>
        </pc:sldMkLst>
        <pc:spChg chg="ord">
          <ac:chgData name="Amélie Casonato" userId="46f4cfd3-4eea-4a06-9da2-323dc164e018" providerId="ADAL" clId="{F816E313-BB5C-4F73-9122-E1D806019F1B}" dt="2025-03-20T23:55:38.035" v="103" actId="13244"/>
          <ac:spMkLst>
            <pc:docMk/>
            <pc:sldMk cId="2084892202" sldId="256"/>
            <ac:spMk id="2" creationId="{267178F0-E0C8-10D7-8504-82862ECAFB9F}"/>
          </ac:spMkLst>
        </pc:spChg>
        <pc:spChg chg="ord">
          <ac:chgData name="Amélie Casonato" userId="46f4cfd3-4eea-4a06-9da2-323dc164e018" providerId="ADAL" clId="{F816E313-BB5C-4F73-9122-E1D806019F1B}" dt="2025-03-20T23:55:39.314" v="106" actId="13244"/>
          <ac:spMkLst>
            <pc:docMk/>
            <pc:sldMk cId="2084892202" sldId="256"/>
            <ac:spMk id="3" creationId="{7FA39F28-2260-23BC-5D9D-66C5CFE2AADD}"/>
          </ac:spMkLst>
        </pc:spChg>
        <pc:spChg chg="mod">
          <ac:chgData name="Amélie Casonato" userId="46f4cfd3-4eea-4a06-9da2-323dc164e018" providerId="ADAL" clId="{F816E313-BB5C-4F73-9122-E1D806019F1B}" dt="2025-03-20T23:50:51.261" v="21" actId="962"/>
          <ac:spMkLst>
            <pc:docMk/>
            <pc:sldMk cId="2084892202" sldId="256"/>
            <ac:spMk id="4" creationId="{FE3FDA4F-242B-E528-E302-ACF2F6B77A79}"/>
          </ac:spMkLst>
        </pc:spChg>
        <pc:spChg chg="mod modVis">
          <ac:chgData name="Amélie Casonato" userId="46f4cfd3-4eea-4a06-9da2-323dc164e018" providerId="ADAL" clId="{F816E313-BB5C-4F73-9122-E1D806019F1B}" dt="2025-03-20T23:55:41.004" v="107" actId="14429"/>
          <ac:spMkLst>
            <pc:docMk/>
            <pc:sldMk cId="2084892202" sldId="256"/>
            <ac:spMk id="5" creationId="{0445FC31-CB83-43AC-8F87-224DD2AC7FC7}"/>
          </ac:spMkLst>
        </pc:spChg>
        <pc:spChg chg="mod">
          <ac:chgData name="Amélie Casonato" userId="46f4cfd3-4eea-4a06-9da2-323dc164e018" providerId="ADAL" clId="{F816E313-BB5C-4F73-9122-E1D806019F1B}" dt="2025-03-20T23:50:51.256" v="20" actId="962"/>
          <ac:spMkLst>
            <pc:docMk/>
            <pc:sldMk cId="2084892202" sldId="256"/>
            <ac:spMk id="6" creationId="{267178F0-E0C8-10D7-8504-82862ECAFB9F}"/>
          </ac:spMkLst>
        </pc:spChg>
        <pc:spChg chg="ord">
          <ac:chgData name="Amélie Casonato" userId="46f4cfd3-4eea-4a06-9da2-323dc164e018" providerId="ADAL" clId="{F816E313-BB5C-4F73-9122-E1D806019F1B}" dt="2025-03-20T23:55:38.464" v="104" actId="13244"/>
          <ac:spMkLst>
            <pc:docMk/>
            <pc:sldMk cId="2084892202" sldId="256"/>
            <ac:spMk id="9" creationId="{776400BF-E0D1-4270-9498-8B984A246F64}"/>
          </ac:spMkLst>
        </pc:spChg>
        <pc:spChg chg="mod ord">
          <ac:chgData name="Amélie Casonato" userId="46f4cfd3-4eea-4a06-9da2-323dc164e018" providerId="ADAL" clId="{F816E313-BB5C-4F73-9122-E1D806019F1B}" dt="2025-03-20T23:55:37.601" v="102" actId="13244"/>
          <ac:spMkLst>
            <pc:docMk/>
            <pc:sldMk cId="2084892202" sldId="256"/>
            <ac:spMk id="12" creationId="{FFAFAE3D-8AC9-A383-BA58-62E1BC234046}"/>
          </ac:spMkLst>
        </pc:spChg>
        <pc:spChg chg="ord">
          <ac:chgData name="Amélie Casonato" userId="46f4cfd3-4eea-4a06-9da2-323dc164e018" providerId="ADAL" clId="{F816E313-BB5C-4F73-9122-E1D806019F1B}" dt="2025-03-20T23:55:38.890" v="105" actId="13244"/>
          <ac:spMkLst>
            <pc:docMk/>
            <pc:sldMk cId="2084892202" sldId="256"/>
            <ac:spMk id="13" creationId="{CF9B3BEE-29A8-25DD-5BA1-15CDA1FB9A54}"/>
          </ac:spMkLst>
        </pc:spChg>
        <pc:picChg chg="mod">
          <ac:chgData name="Amélie Casonato" userId="46f4cfd3-4eea-4a06-9da2-323dc164e018" providerId="ADAL" clId="{F816E313-BB5C-4F73-9122-E1D806019F1B}" dt="2025-03-20T23:51:05.836" v="33" actId="962"/>
          <ac:picMkLst>
            <pc:docMk/>
            <pc:sldMk cId="2084892202" sldId="256"/>
            <ac:picMk id="1026" creationId="{206BDCBA-FDC6-217D-BCA6-6235DC3E87F4}"/>
          </ac:picMkLst>
        </pc:picChg>
      </pc:sldChg>
      <pc:sldChg chg="addSp delSp modSp mod">
        <pc:chgData name="Amélie Casonato" userId="46f4cfd3-4eea-4a06-9da2-323dc164e018" providerId="ADAL" clId="{F816E313-BB5C-4F73-9122-E1D806019F1B}" dt="2025-03-20T23:55:01.632" v="95" actId="33553"/>
        <pc:sldMkLst>
          <pc:docMk/>
          <pc:sldMk cId="3079516062" sldId="273"/>
        </pc:sldMkLst>
        <pc:spChg chg="add mod">
          <ac:chgData name="Amélie Casonato" userId="46f4cfd3-4eea-4a06-9da2-323dc164e018" providerId="ADAL" clId="{F816E313-BB5C-4F73-9122-E1D806019F1B}" dt="2025-03-20T23:50:51.322" v="32" actId="962"/>
          <ac:spMkLst>
            <pc:docMk/>
            <pc:sldMk cId="3079516062" sldId="273"/>
            <ac:spMk id="4" creationId="{3D8551C6-569E-389E-925A-E382B7C95762}"/>
          </ac:spMkLst>
        </pc:spChg>
        <pc:spChg chg="mod">
          <ac:chgData name="Amélie Casonato" userId="46f4cfd3-4eea-4a06-9da2-323dc164e018" providerId="ADAL" clId="{F816E313-BB5C-4F73-9122-E1D806019F1B}" dt="2025-03-20T23:55:01.632" v="95" actId="33553"/>
          <ac:spMkLst>
            <pc:docMk/>
            <pc:sldMk cId="3079516062" sldId="273"/>
            <ac:spMk id="5" creationId="{0445FC31-CB83-43AC-8F87-224DD2AC7FC7}"/>
          </ac:spMkLst>
        </pc:spChg>
        <pc:spChg chg="mod">
          <ac:chgData name="Amélie Casonato" userId="46f4cfd3-4eea-4a06-9da2-323dc164e018" providerId="ADAL" clId="{F816E313-BB5C-4F73-9122-E1D806019F1B}" dt="2025-03-20T23:50:51.319" v="31" actId="962"/>
          <ac:spMkLst>
            <pc:docMk/>
            <pc:sldMk cId="3079516062" sldId="273"/>
            <ac:spMk id="6" creationId="{F2BDE4D3-E079-C87E-50AD-7E65D2D95060}"/>
          </ac:spMkLst>
        </pc:spChg>
        <pc:spChg chg="add mod">
          <ac:chgData name="Amélie Casonato" userId="46f4cfd3-4eea-4a06-9da2-323dc164e018" providerId="ADAL" clId="{F816E313-BB5C-4F73-9122-E1D806019F1B}" dt="2025-03-20T23:55:01.632" v="95" actId="33553"/>
          <ac:spMkLst>
            <pc:docMk/>
            <pc:sldMk cId="3079516062" sldId="273"/>
            <ac:spMk id="9" creationId="{E568ADC7-C841-CE3D-0725-EDB6352262E1}"/>
          </ac:spMkLst>
        </pc:spChg>
        <pc:picChg chg="del">
          <ac:chgData name="Amélie Casonato" userId="46f4cfd3-4eea-4a06-9da2-323dc164e018" providerId="ADAL" clId="{F816E313-BB5C-4F73-9122-E1D806019F1B}" dt="2025-03-20T23:50:09.228" v="14" actId="478"/>
          <ac:picMkLst>
            <pc:docMk/>
            <pc:sldMk cId="3079516062" sldId="273"/>
            <ac:picMk id="2" creationId="{97783AAB-5808-38AB-C50D-77DD78B988CA}"/>
          </ac:picMkLst>
        </pc:picChg>
        <pc:picChg chg="del">
          <ac:chgData name="Amélie Casonato" userId="46f4cfd3-4eea-4a06-9da2-323dc164e018" providerId="ADAL" clId="{F816E313-BB5C-4F73-9122-E1D806019F1B}" dt="2025-03-20T23:50:07.133" v="13" actId="478"/>
          <ac:picMkLst>
            <pc:docMk/>
            <pc:sldMk cId="3079516062" sldId="273"/>
            <ac:picMk id="7" creationId="{05421757-8BE3-A7B6-4C7E-7F8BBB574840}"/>
          </ac:picMkLst>
        </pc:picChg>
        <pc:picChg chg="add mod">
          <ac:chgData name="Amélie Casonato" userId="46f4cfd3-4eea-4a06-9da2-323dc164e018" providerId="ADAL" clId="{F816E313-BB5C-4F73-9122-E1D806019F1B}" dt="2025-03-20T23:51:27.586" v="47" actId="962"/>
          <ac:picMkLst>
            <pc:docMk/>
            <pc:sldMk cId="3079516062" sldId="273"/>
            <ac:picMk id="8" creationId="{451B718B-BA58-D678-895B-530B91B417C7}"/>
          </ac:picMkLst>
        </pc:picChg>
      </pc:sldChg>
      <pc:sldChg chg="addSp modSp mod">
        <pc:chgData name="Amélie Casonato" userId="46f4cfd3-4eea-4a06-9da2-323dc164e018" providerId="ADAL" clId="{F816E313-BB5C-4F73-9122-E1D806019F1B}" dt="2025-03-20T23:51:22.415" v="39" actId="962"/>
        <pc:sldMkLst>
          <pc:docMk/>
          <pc:sldMk cId="70983430" sldId="310"/>
        </pc:sldMkLst>
        <pc:grpChg chg="add mod">
          <ac:chgData name="Amélie Casonato" userId="46f4cfd3-4eea-4a06-9da2-323dc164e018" providerId="ADAL" clId="{F816E313-BB5C-4F73-9122-E1D806019F1B}" dt="2025-03-20T23:51:22.415" v="39" actId="962"/>
          <ac:grpSpMkLst>
            <pc:docMk/>
            <pc:sldMk cId="70983430" sldId="310"/>
            <ac:grpSpMk id="4" creationId="{5DB3AF3E-EBDD-3F02-5781-BC3D27CD0926}"/>
          </ac:grpSpMkLst>
        </pc:grpChg>
        <pc:grpChg chg="mod">
          <ac:chgData name="Amélie Casonato" userId="46f4cfd3-4eea-4a06-9da2-323dc164e018" providerId="ADAL" clId="{F816E313-BB5C-4F73-9122-E1D806019F1B}" dt="2025-03-20T23:48:41.358" v="3"/>
          <ac:grpSpMkLst>
            <pc:docMk/>
            <pc:sldMk cId="70983430" sldId="310"/>
            <ac:grpSpMk id="5" creationId="{855E263F-F776-DEC8-FFBB-06A7A43D134F}"/>
          </ac:grpSpMkLst>
        </pc:grpChg>
        <pc:picChg chg="mod">
          <ac:chgData name="Amélie Casonato" userId="46f4cfd3-4eea-4a06-9da2-323dc164e018" providerId="ADAL" clId="{F816E313-BB5C-4F73-9122-E1D806019F1B}" dt="2025-03-20T23:48:41.358" v="3"/>
          <ac:picMkLst>
            <pc:docMk/>
            <pc:sldMk cId="70983430" sldId="310"/>
            <ac:picMk id="8" creationId="{A804A2A1-6243-86E2-B318-C11B0FC0EA21}"/>
          </ac:picMkLst>
        </pc:picChg>
        <pc:picChg chg="mod">
          <ac:chgData name="Amélie Casonato" userId="46f4cfd3-4eea-4a06-9da2-323dc164e018" providerId="ADAL" clId="{F816E313-BB5C-4F73-9122-E1D806019F1B}" dt="2025-03-20T23:48:41.358" v="3"/>
          <ac:picMkLst>
            <pc:docMk/>
            <pc:sldMk cId="70983430" sldId="310"/>
            <ac:picMk id="9" creationId="{A6243FE9-3B2D-EE07-CE24-CA8FF2D50714}"/>
          </ac:picMkLst>
        </pc:picChg>
        <pc:cxnChg chg="mod">
          <ac:chgData name="Amélie Casonato" userId="46f4cfd3-4eea-4a06-9da2-323dc164e018" providerId="ADAL" clId="{F816E313-BB5C-4F73-9122-E1D806019F1B}" dt="2025-03-20T23:48:41.358" v="3"/>
          <ac:cxnSpMkLst>
            <pc:docMk/>
            <pc:sldMk cId="70983430" sldId="310"/>
            <ac:cxnSpMk id="7" creationId="{76F14FE2-BC90-F2BD-0262-2A13DA16416E}"/>
          </ac:cxnSpMkLst>
        </pc:cxnChg>
      </pc:sldChg>
      <pc:sldChg chg="addSp modSp mod">
        <pc:chgData name="Amélie Casonato" userId="46f4cfd3-4eea-4a06-9da2-323dc164e018" providerId="ADAL" clId="{F816E313-BB5C-4F73-9122-E1D806019F1B}" dt="2025-03-20T23:51:20.433" v="37" actId="962"/>
        <pc:sldMkLst>
          <pc:docMk/>
          <pc:sldMk cId="1516849141" sldId="315"/>
        </pc:sldMkLst>
        <pc:grpChg chg="add mod">
          <ac:chgData name="Amélie Casonato" userId="46f4cfd3-4eea-4a06-9da2-323dc164e018" providerId="ADAL" clId="{F816E313-BB5C-4F73-9122-E1D806019F1B}" dt="2025-03-20T23:51:20.433" v="37" actId="962"/>
          <ac:grpSpMkLst>
            <pc:docMk/>
            <pc:sldMk cId="1516849141" sldId="315"/>
            <ac:grpSpMk id="4" creationId="{3CE0D4B0-B777-7B71-2CD3-22373510BC20}"/>
          </ac:grpSpMkLst>
        </pc:grpChg>
        <pc:grpChg chg="mod">
          <ac:chgData name="Amélie Casonato" userId="46f4cfd3-4eea-4a06-9da2-323dc164e018" providerId="ADAL" clId="{F816E313-BB5C-4F73-9122-E1D806019F1B}" dt="2025-03-20T23:48:22.998" v="1"/>
          <ac:grpSpMkLst>
            <pc:docMk/>
            <pc:sldMk cId="1516849141" sldId="315"/>
            <ac:grpSpMk id="5" creationId="{22F3ADEC-4AAE-6643-190B-D15A089F0C4E}"/>
          </ac:grpSpMkLst>
        </pc:grpChg>
        <pc:picChg chg="mod">
          <ac:chgData name="Amélie Casonato" userId="46f4cfd3-4eea-4a06-9da2-323dc164e018" providerId="ADAL" clId="{F816E313-BB5C-4F73-9122-E1D806019F1B}" dt="2025-03-20T23:48:22.998" v="1"/>
          <ac:picMkLst>
            <pc:docMk/>
            <pc:sldMk cId="1516849141" sldId="315"/>
            <ac:picMk id="7" creationId="{C437C3BC-A2DD-F40F-6B99-B4915DBB47A4}"/>
          </ac:picMkLst>
        </pc:picChg>
        <pc:picChg chg="mod">
          <ac:chgData name="Amélie Casonato" userId="46f4cfd3-4eea-4a06-9da2-323dc164e018" providerId="ADAL" clId="{F816E313-BB5C-4F73-9122-E1D806019F1B}" dt="2025-03-20T23:48:22.998" v="1"/>
          <ac:picMkLst>
            <pc:docMk/>
            <pc:sldMk cId="1516849141" sldId="315"/>
            <ac:picMk id="8" creationId="{D3010AE5-B567-C922-5CA2-B4E63F7C5847}"/>
          </ac:picMkLst>
        </pc:picChg>
        <pc:cxnChg chg="mod">
          <ac:chgData name="Amélie Casonato" userId="46f4cfd3-4eea-4a06-9da2-323dc164e018" providerId="ADAL" clId="{F816E313-BB5C-4F73-9122-E1D806019F1B}" dt="2025-03-20T23:48:22.998" v="1"/>
          <ac:cxnSpMkLst>
            <pc:docMk/>
            <pc:sldMk cId="1516849141" sldId="315"/>
            <ac:cxnSpMk id="6" creationId="{BAFAADC8-7963-8486-22C3-73D5680B6D8A}"/>
          </ac:cxnSpMkLst>
        </pc:cxnChg>
      </pc:sldChg>
      <pc:sldChg chg="addSp delSp modSp mod">
        <pc:chgData name="Amélie Casonato" userId="46f4cfd3-4eea-4a06-9da2-323dc164e018" providerId="ADAL" clId="{F816E313-BB5C-4F73-9122-E1D806019F1B}" dt="2025-03-20T23:53:22.663" v="77" actId="1076"/>
        <pc:sldMkLst>
          <pc:docMk/>
          <pc:sldMk cId="792604396" sldId="328"/>
        </pc:sldMkLst>
        <pc:spChg chg="del mod">
          <ac:chgData name="Amélie Casonato" userId="46f4cfd3-4eea-4a06-9da2-323dc164e018" providerId="ADAL" clId="{F816E313-BB5C-4F73-9122-E1D806019F1B}" dt="2025-03-20T23:53:02.502" v="52" actId="478"/>
          <ac:spMkLst>
            <pc:docMk/>
            <pc:sldMk cId="792604396" sldId="328"/>
            <ac:spMk id="2" creationId="{12DCCF9C-BCF4-9BA3-8977-A5FE125219ED}"/>
          </ac:spMkLst>
        </pc:spChg>
        <pc:spChg chg="del">
          <ac:chgData name="Amélie Casonato" userId="46f4cfd3-4eea-4a06-9da2-323dc164e018" providerId="ADAL" clId="{F816E313-BB5C-4F73-9122-E1D806019F1B}" dt="2025-03-20T23:53:19.134" v="76" actId="478"/>
          <ac:spMkLst>
            <pc:docMk/>
            <pc:sldMk cId="792604396" sldId="328"/>
            <ac:spMk id="4" creationId="{E215A701-B8A9-1681-2FA2-F2E9FB54A2F1}"/>
          </ac:spMkLst>
        </pc:spChg>
        <pc:spChg chg="mod">
          <ac:chgData name="Amélie Casonato" userId="46f4cfd3-4eea-4a06-9da2-323dc164e018" providerId="ADAL" clId="{F816E313-BB5C-4F73-9122-E1D806019F1B}" dt="2025-03-20T23:50:51.300" v="27" actId="962"/>
          <ac:spMkLst>
            <pc:docMk/>
            <pc:sldMk cId="792604396" sldId="328"/>
            <ac:spMk id="8" creationId="{B5AC3624-DC8A-B316-D60C-7EFAEC2160C7}"/>
          </ac:spMkLst>
        </pc:spChg>
        <pc:spChg chg="mod">
          <ac:chgData name="Amélie Casonato" userId="46f4cfd3-4eea-4a06-9da2-323dc164e018" providerId="ADAL" clId="{F816E313-BB5C-4F73-9122-E1D806019F1B}" dt="2025-03-20T23:50:51.304" v="28" actId="962"/>
          <ac:spMkLst>
            <pc:docMk/>
            <pc:sldMk cId="792604396" sldId="328"/>
            <ac:spMk id="10" creationId="{58C78692-8FC5-8329-E681-3DB17361F54A}"/>
          </ac:spMkLst>
        </pc:spChg>
        <pc:spChg chg="mod">
          <ac:chgData name="Amélie Casonato" userId="46f4cfd3-4eea-4a06-9da2-323dc164e018" providerId="ADAL" clId="{F816E313-BB5C-4F73-9122-E1D806019F1B}" dt="2025-03-20T23:50:51.308" v="29" actId="962"/>
          <ac:spMkLst>
            <pc:docMk/>
            <pc:sldMk cId="792604396" sldId="328"/>
            <ac:spMk id="12" creationId="{79E728E0-856D-8C08-8B1F-8680C0536154}"/>
          </ac:spMkLst>
        </pc:spChg>
        <pc:spChg chg="add mod">
          <ac:chgData name="Amélie Casonato" userId="46f4cfd3-4eea-4a06-9da2-323dc164e018" providerId="ADAL" clId="{F816E313-BB5C-4F73-9122-E1D806019F1B}" dt="2025-03-20T23:53:22.663" v="77" actId="1076"/>
          <ac:spMkLst>
            <pc:docMk/>
            <pc:sldMk cId="792604396" sldId="328"/>
            <ac:spMk id="19" creationId="{98A0D893-3468-81A0-A8DA-CB03FEA0893C}"/>
          </ac:spMkLst>
        </pc:spChg>
        <pc:grpChg chg="add mod">
          <ac:chgData name="Amélie Casonato" userId="46f4cfd3-4eea-4a06-9da2-323dc164e018" providerId="ADAL" clId="{F816E313-BB5C-4F73-9122-E1D806019F1B}" dt="2025-03-20T23:51:21.489" v="38" actId="962"/>
          <ac:grpSpMkLst>
            <pc:docMk/>
            <pc:sldMk cId="792604396" sldId="328"/>
            <ac:grpSpMk id="3" creationId="{21B85C90-BBF6-1A59-F853-3CB35EABC42C}"/>
          </ac:grpSpMkLst>
        </pc:grpChg>
        <pc:grpChg chg="mod">
          <ac:chgData name="Amélie Casonato" userId="46f4cfd3-4eea-4a06-9da2-323dc164e018" providerId="ADAL" clId="{F816E313-BB5C-4F73-9122-E1D806019F1B}" dt="2025-03-20T23:48:35.789" v="2"/>
          <ac:grpSpMkLst>
            <pc:docMk/>
            <pc:sldMk cId="792604396" sldId="328"/>
            <ac:grpSpMk id="5" creationId="{1D3FD3FC-BFE4-2050-7F3D-87812742779F}"/>
          </ac:grpSpMkLst>
        </pc:grpChg>
        <pc:picChg chg="mod">
          <ac:chgData name="Amélie Casonato" userId="46f4cfd3-4eea-4a06-9da2-323dc164e018" providerId="ADAL" clId="{F816E313-BB5C-4F73-9122-E1D806019F1B}" dt="2025-03-20T23:48:35.789" v="2"/>
          <ac:picMkLst>
            <pc:docMk/>
            <pc:sldMk cId="792604396" sldId="328"/>
            <ac:picMk id="13" creationId="{926A8DFE-CE55-CC21-6869-84FE88075C53}"/>
          </ac:picMkLst>
        </pc:picChg>
        <pc:picChg chg="mod">
          <ac:chgData name="Amélie Casonato" userId="46f4cfd3-4eea-4a06-9da2-323dc164e018" providerId="ADAL" clId="{F816E313-BB5C-4F73-9122-E1D806019F1B}" dt="2025-03-20T23:48:35.789" v="2"/>
          <ac:picMkLst>
            <pc:docMk/>
            <pc:sldMk cId="792604396" sldId="328"/>
            <ac:picMk id="17" creationId="{B4978A51-4059-6D27-3977-67DC62F0A029}"/>
          </ac:picMkLst>
        </pc:picChg>
        <pc:cxnChg chg="mod">
          <ac:chgData name="Amélie Casonato" userId="46f4cfd3-4eea-4a06-9da2-323dc164e018" providerId="ADAL" clId="{F816E313-BB5C-4F73-9122-E1D806019F1B}" dt="2025-03-20T23:48:35.789" v="2"/>
          <ac:cxnSpMkLst>
            <pc:docMk/>
            <pc:sldMk cId="792604396" sldId="328"/>
            <ac:cxnSpMk id="6" creationId="{752DFD0B-60D2-DBBC-D083-0318BE0F5DC1}"/>
          </ac:cxnSpMkLst>
        </pc:cxnChg>
      </pc:sldChg>
      <pc:sldChg chg="addSp modSp mod">
        <pc:chgData name="Amélie Casonato" userId="46f4cfd3-4eea-4a06-9da2-323dc164e018" providerId="ADAL" clId="{F816E313-BB5C-4F73-9122-E1D806019F1B}" dt="2025-03-20T23:51:23.693" v="41" actId="962"/>
        <pc:sldMkLst>
          <pc:docMk/>
          <pc:sldMk cId="4002948561" sldId="329"/>
        </pc:sldMkLst>
        <pc:grpChg chg="add mod">
          <ac:chgData name="Amélie Casonato" userId="46f4cfd3-4eea-4a06-9da2-323dc164e018" providerId="ADAL" clId="{F816E313-BB5C-4F73-9122-E1D806019F1B}" dt="2025-03-20T23:51:23.693" v="41" actId="962"/>
          <ac:grpSpMkLst>
            <pc:docMk/>
            <pc:sldMk cId="4002948561" sldId="329"/>
            <ac:grpSpMk id="4" creationId="{FD6C39D9-B9B6-4A85-E964-9334A11C5724}"/>
          </ac:grpSpMkLst>
        </pc:grpChg>
        <pc:grpChg chg="mod">
          <ac:chgData name="Amélie Casonato" userId="46f4cfd3-4eea-4a06-9da2-323dc164e018" providerId="ADAL" clId="{F816E313-BB5C-4F73-9122-E1D806019F1B}" dt="2025-03-20T23:48:53.717" v="5"/>
          <ac:grpSpMkLst>
            <pc:docMk/>
            <pc:sldMk cId="4002948561" sldId="329"/>
            <ac:grpSpMk id="5" creationId="{1FCCF7D1-E505-CA0D-C233-92E96E4255D3}"/>
          </ac:grpSpMkLst>
        </pc:grpChg>
        <pc:picChg chg="mod">
          <ac:chgData name="Amélie Casonato" userId="46f4cfd3-4eea-4a06-9da2-323dc164e018" providerId="ADAL" clId="{F816E313-BB5C-4F73-9122-E1D806019F1B}" dt="2025-03-20T23:48:53.717" v="5"/>
          <ac:picMkLst>
            <pc:docMk/>
            <pc:sldMk cId="4002948561" sldId="329"/>
            <ac:picMk id="7" creationId="{CDEDB1FE-0FA2-D96E-BC16-424FC971ABBD}"/>
          </ac:picMkLst>
        </pc:picChg>
        <pc:picChg chg="mod">
          <ac:chgData name="Amélie Casonato" userId="46f4cfd3-4eea-4a06-9da2-323dc164e018" providerId="ADAL" clId="{F816E313-BB5C-4F73-9122-E1D806019F1B}" dt="2025-03-20T23:48:53.717" v="5"/>
          <ac:picMkLst>
            <pc:docMk/>
            <pc:sldMk cId="4002948561" sldId="329"/>
            <ac:picMk id="8" creationId="{65C6010C-F3AB-F1E6-3B34-DCD127803DF3}"/>
          </ac:picMkLst>
        </pc:picChg>
        <pc:cxnChg chg="mod">
          <ac:chgData name="Amélie Casonato" userId="46f4cfd3-4eea-4a06-9da2-323dc164e018" providerId="ADAL" clId="{F816E313-BB5C-4F73-9122-E1D806019F1B}" dt="2025-03-20T23:48:53.717" v="5"/>
          <ac:cxnSpMkLst>
            <pc:docMk/>
            <pc:sldMk cId="4002948561" sldId="329"/>
            <ac:cxnSpMk id="6" creationId="{DF6EDDC3-931D-8C13-7EAE-D4FB21116AE9}"/>
          </ac:cxnSpMkLst>
        </pc:cxnChg>
      </pc:sldChg>
      <pc:sldChg chg="addSp modSp mod">
        <pc:chgData name="Amélie Casonato" userId="46f4cfd3-4eea-4a06-9da2-323dc164e018" providerId="ADAL" clId="{F816E313-BB5C-4F73-9122-E1D806019F1B}" dt="2025-03-20T23:54:30.917" v="86" actId="14100"/>
        <pc:sldMkLst>
          <pc:docMk/>
          <pc:sldMk cId="3925769506" sldId="330"/>
        </pc:sldMkLst>
        <pc:spChg chg="mod">
          <ac:chgData name="Amélie Casonato" userId="46f4cfd3-4eea-4a06-9da2-323dc164e018" providerId="ADAL" clId="{F816E313-BB5C-4F73-9122-E1D806019F1B}" dt="2025-03-20T23:54:30.917" v="86" actId="14100"/>
          <ac:spMkLst>
            <pc:docMk/>
            <pc:sldMk cId="3925769506" sldId="330"/>
            <ac:spMk id="2" creationId="{27EF591E-00CA-A1B2-227B-08CA9C64363B}"/>
          </ac:spMkLst>
        </pc:spChg>
        <pc:grpChg chg="add mod">
          <ac:chgData name="Amélie Casonato" userId="46f4cfd3-4eea-4a06-9da2-323dc164e018" providerId="ADAL" clId="{F816E313-BB5C-4F73-9122-E1D806019F1B}" dt="2025-03-20T23:51:24.269" v="42" actId="962"/>
          <ac:grpSpMkLst>
            <pc:docMk/>
            <pc:sldMk cId="3925769506" sldId="330"/>
            <ac:grpSpMk id="5" creationId="{8FE63607-42A9-E75E-1CFF-24956D9525A1}"/>
          </ac:grpSpMkLst>
        </pc:grpChg>
        <pc:grpChg chg="mod">
          <ac:chgData name="Amélie Casonato" userId="46f4cfd3-4eea-4a06-9da2-323dc164e018" providerId="ADAL" clId="{F816E313-BB5C-4F73-9122-E1D806019F1B}" dt="2025-03-20T23:48:59.959" v="6"/>
          <ac:grpSpMkLst>
            <pc:docMk/>
            <pc:sldMk cId="3925769506" sldId="330"/>
            <ac:grpSpMk id="6" creationId="{A1327CD6-5DBC-C019-2572-247A1DC1EA14}"/>
          </ac:grpSpMkLst>
        </pc:grpChg>
        <pc:picChg chg="mod">
          <ac:chgData name="Amélie Casonato" userId="46f4cfd3-4eea-4a06-9da2-323dc164e018" providerId="ADAL" clId="{F816E313-BB5C-4F73-9122-E1D806019F1B}" dt="2025-03-20T23:48:59.959" v="6"/>
          <ac:picMkLst>
            <pc:docMk/>
            <pc:sldMk cId="3925769506" sldId="330"/>
            <ac:picMk id="8" creationId="{BDCD1265-1C4D-3585-F9A9-935DBEBBD969}"/>
          </ac:picMkLst>
        </pc:picChg>
        <pc:picChg chg="mod">
          <ac:chgData name="Amélie Casonato" userId="46f4cfd3-4eea-4a06-9da2-323dc164e018" providerId="ADAL" clId="{F816E313-BB5C-4F73-9122-E1D806019F1B}" dt="2025-03-20T23:48:59.959" v="6"/>
          <ac:picMkLst>
            <pc:docMk/>
            <pc:sldMk cId="3925769506" sldId="330"/>
            <ac:picMk id="9" creationId="{F3910E2A-CCC4-8F90-F87D-9F569EF17873}"/>
          </ac:picMkLst>
        </pc:picChg>
        <pc:cxnChg chg="mod">
          <ac:chgData name="Amélie Casonato" userId="46f4cfd3-4eea-4a06-9da2-323dc164e018" providerId="ADAL" clId="{F816E313-BB5C-4F73-9122-E1D806019F1B}" dt="2025-03-20T23:48:59.959" v="6"/>
          <ac:cxnSpMkLst>
            <pc:docMk/>
            <pc:sldMk cId="3925769506" sldId="330"/>
            <ac:cxnSpMk id="7" creationId="{CEDEBA0F-26C6-808C-D1DA-8DD7FF7D4766}"/>
          </ac:cxnSpMkLst>
        </pc:cxnChg>
      </pc:sldChg>
      <pc:sldChg chg="addSp modSp mod">
        <pc:chgData name="Amélie Casonato" userId="46f4cfd3-4eea-4a06-9da2-323dc164e018" providerId="ADAL" clId="{F816E313-BB5C-4F73-9122-E1D806019F1B}" dt="2025-03-20T23:51:25.002" v="43" actId="962"/>
        <pc:sldMkLst>
          <pc:docMk/>
          <pc:sldMk cId="2429045626" sldId="331"/>
        </pc:sldMkLst>
        <pc:grpChg chg="add mod">
          <ac:chgData name="Amélie Casonato" userId="46f4cfd3-4eea-4a06-9da2-323dc164e018" providerId="ADAL" clId="{F816E313-BB5C-4F73-9122-E1D806019F1B}" dt="2025-03-20T23:51:25.002" v="43" actId="962"/>
          <ac:grpSpMkLst>
            <pc:docMk/>
            <pc:sldMk cId="2429045626" sldId="331"/>
            <ac:grpSpMk id="5" creationId="{AF6EBBB5-38F8-EA36-466C-1164C78A8C17}"/>
          </ac:grpSpMkLst>
        </pc:grpChg>
        <pc:grpChg chg="mod">
          <ac:chgData name="Amélie Casonato" userId="46f4cfd3-4eea-4a06-9da2-323dc164e018" providerId="ADAL" clId="{F816E313-BB5C-4F73-9122-E1D806019F1B}" dt="2025-03-20T23:49:05.821" v="7"/>
          <ac:grpSpMkLst>
            <pc:docMk/>
            <pc:sldMk cId="2429045626" sldId="331"/>
            <ac:grpSpMk id="6" creationId="{2B57BCC9-B5BC-FD09-57A8-102DCBF3A98B}"/>
          </ac:grpSpMkLst>
        </pc:grpChg>
        <pc:picChg chg="mod">
          <ac:chgData name="Amélie Casonato" userId="46f4cfd3-4eea-4a06-9da2-323dc164e018" providerId="ADAL" clId="{F816E313-BB5C-4F73-9122-E1D806019F1B}" dt="2025-03-20T23:49:05.821" v="7"/>
          <ac:picMkLst>
            <pc:docMk/>
            <pc:sldMk cId="2429045626" sldId="331"/>
            <ac:picMk id="8" creationId="{8207906E-53BE-ECE4-7E09-9AB1A2980497}"/>
          </ac:picMkLst>
        </pc:picChg>
        <pc:picChg chg="mod">
          <ac:chgData name="Amélie Casonato" userId="46f4cfd3-4eea-4a06-9da2-323dc164e018" providerId="ADAL" clId="{F816E313-BB5C-4F73-9122-E1D806019F1B}" dt="2025-03-20T23:49:05.821" v="7"/>
          <ac:picMkLst>
            <pc:docMk/>
            <pc:sldMk cId="2429045626" sldId="331"/>
            <ac:picMk id="9" creationId="{E8D8E382-0068-DDEA-ACBD-B944CEC24247}"/>
          </ac:picMkLst>
        </pc:picChg>
        <pc:cxnChg chg="mod">
          <ac:chgData name="Amélie Casonato" userId="46f4cfd3-4eea-4a06-9da2-323dc164e018" providerId="ADAL" clId="{F816E313-BB5C-4F73-9122-E1D806019F1B}" dt="2025-03-20T23:49:05.821" v="7"/>
          <ac:cxnSpMkLst>
            <pc:docMk/>
            <pc:sldMk cId="2429045626" sldId="331"/>
            <ac:cxnSpMk id="7" creationId="{748B5864-0931-170A-1D89-CC11D833C73B}"/>
          </ac:cxnSpMkLst>
        </pc:cxnChg>
      </pc:sldChg>
      <pc:sldChg chg="addSp modSp mod">
        <pc:chgData name="Amélie Casonato" userId="46f4cfd3-4eea-4a06-9da2-323dc164e018" providerId="ADAL" clId="{F816E313-BB5C-4F73-9122-E1D806019F1B}" dt="2025-03-20T23:51:25.582" v="44" actId="962"/>
        <pc:sldMkLst>
          <pc:docMk/>
          <pc:sldMk cId="1984577427" sldId="332"/>
        </pc:sldMkLst>
        <pc:grpChg chg="add mod">
          <ac:chgData name="Amélie Casonato" userId="46f4cfd3-4eea-4a06-9da2-323dc164e018" providerId="ADAL" clId="{F816E313-BB5C-4F73-9122-E1D806019F1B}" dt="2025-03-20T23:51:25.582" v="44" actId="962"/>
          <ac:grpSpMkLst>
            <pc:docMk/>
            <pc:sldMk cId="1984577427" sldId="332"/>
            <ac:grpSpMk id="4" creationId="{72456CFE-0782-86A3-6E54-6DBA00E7D518}"/>
          </ac:grpSpMkLst>
        </pc:grpChg>
        <pc:grpChg chg="mod">
          <ac:chgData name="Amélie Casonato" userId="46f4cfd3-4eea-4a06-9da2-323dc164e018" providerId="ADAL" clId="{F816E313-BB5C-4F73-9122-E1D806019F1B}" dt="2025-03-20T23:49:09.639" v="8"/>
          <ac:grpSpMkLst>
            <pc:docMk/>
            <pc:sldMk cId="1984577427" sldId="332"/>
            <ac:grpSpMk id="5" creationId="{CB834D9A-8455-C4CE-10C2-763AFA65754F}"/>
          </ac:grpSpMkLst>
        </pc:grpChg>
        <pc:picChg chg="mod">
          <ac:chgData name="Amélie Casonato" userId="46f4cfd3-4eea-4a06-9da2-323dc164e018" providerId="ADAL" clId="{F816E313-BB5C-4F73-9122-E1D806019F1B}" dt="2025-03-20T23:49:09.639" v="8"/>
          <ac:picMkLst>
            <pc:docMk/>
            <pc:sldMk cId="1984577427" sldId="332"/>
            <ac:picMk id="7" creationId="{15D3D60A-FC95-E6D7-32C0-58D5CCAC2EE1}"/>
          </ac:picMkLst>
        </pc:picChg>
        <pc:picChg chg="mod">
          <ac:chgData name="Amélie Casonato" userId="46f4cfd3-4eea-4a06-9da2-323dc164e018" providerId="ADAL" clId="{F816E313-BB5C-4F73-9122-E1D806019F1B}" dt="2025-03-20T23:49:09.639" v="8"/>
          <ac:picMkLst>
            <pc:docMk/>
            <pc:sldMk cId="1984577427" sldId="332"/>
            <ac:picMk id="8" creationId="{49CEEC64-3BFD-8B4E-7422-7450DAA1AD13}"/>
          </ac:picMkLst>
        </pc:picChg>
        <pc:cxnChg chg="mod">
          <ac:chgData name="Amélie Casonato" userId="46f4cfd3-4eea-4a06-9da2-323dc164e018" providerId="ADAL" clId="{F816E313-BB5C-4F73-9122-E1D806019F1B}" dt="2025-03-20T23:49:09.639" v="8"/>
          <ac:cxnSpMkLst>
            <pc:docMk/>
            <pc:sldMk cId="1984577427" sldId="332"/>
            <ac:cxnSpMk id="6" creationId="{40B3DDDA-54BB-BD1D-A91A-6EA4B4180D04}"/>
          </ac:cxnSpMkLst>
        </pc:cxnChg>
      </pc:sldChg>
      <pc:sldChg chg="addSp modSp mod">
        <pc:chgData name="Amélie Casonato" userId="46f4cfd3-4eea-4a06-9da2-323dc164e018" providerId="ADAL" clId="{F816E313-BB5C-4F73-9122-E1D806019F1B}" dt="2025-03-20T23:51:26.180" v="45" actId="962"/>
        <pc:sldMkLst>
          <pc:docMk/>
          <pc:sldMk cId="3674125304" sldId="333"/>
        </pc:sldMkLst>
        <pc:grpChg chg="add mod">
          <ac:chgData name="Amélie Casonato" userId="46f4cfd3-4eea-4a06-9da2-323dc164e018" providerId="ADAL" clId="{F816E313-BB5C-4F73-9122-E1D806019F1B}" dt="2025-03-20T23:51:26.180" v="45" actId="962"/>
          <ac:grpSpMkLst>
            <pc:docMk/>
            <pc:sldMk cId="3674125304" sldId="333"/>
            <ac:grpSpMk id="4" creationId="{FE76B589-D618-3785-E520-2FDA36AC6367}"/>
          </ac:grpSpMkLst>
        </pc:grpChg>
        <pc:grpChg chg="mod">
          <ac:chgData name="Amélie Casonato" userId="46f4cfd3-4eea-4a06-9da2-323dc164e018" providerId="ADAL" clId="{F816E313-BB5C-4F73-9122-E1D806019F1B}" dt="2025-03-20T23:49:13.794" v="9"/>
          <ac:grpSpMkLst>
            <pc:docMk/>
            <pc:sldMk cId="3674125304" sldId="333"/>
            <ac:grpSpMk id="5" creationId="{DD1FE7DE-0DD4-E2E4-93A3-FA8F0AAD35E2}"/>
          </ac:grpSpMkLst>
        </pc:grpChg>
        <pc:picChg chg="mod">
          <ac:chgData name="Amélie Casonato" userId="46f4cfd3-4eea-4a06-9da2-323dc164e018" providerId="ADAL" clId="{F816E313-BB5C-4F73-9122-E1D806019F1B}" dt="2025-03-20T23:49:13.794" v="9"/>
          <ac:picMkLst>
            <pc:docMk/>
            <pc:sldMk cId="3674125304" sldId="333"/>
            <ac:picMk id="7" creationId="{D99C76FD-92AE-8D34-35A1-60D74D501F85}"/>
          </ac:picMkLst>
        </pc:picChg>
        <pc:picChg chg="mod">
          <ac:chgData name="Amélie Casonato" userId="46f4cfd3-4eea-4a06-9da2-323dc164e018" providerId="ADAL" clId="{F816E313-BB5C-4F73-9122-E1D806019F1B}" dt="2025-03-20T23:49:13.794" v="9"/>
          <ac:picMkLst>
            <pc:docMk/>
            <pc:sldMk cId="3674125304" sldId="333"/>
            <ac:picMk id="8" creationId="{02DBCEA1-7835-E527-7371-359BEEB1D98D}"/>
          </ac:picMkLst>
        </pc:picChg>
        <pc:cxnChg chg="mod">
          <ac:chgData name="Amélie Casonato" userId="46f4cfd3-4eea-4a06-9da2-323dc164e018" providerId="ADAL" clId="{F816E313-BB5C-4F73-9122-E1D806019F1B}" dt="2025-03-20T23:49:13.794" v="9"/>
          <ac:cxnSpMkLst>
            <pc:docMk/>
            <pc:sldMk cId="3674125304" sldId="333"/>
            <ac:cxnSpMk id="6" creationId="{7BC82442-9FBA-F7DC-92CA-8257067ED7A5}"/>
          </ac:cxnSpMkLst>
        </pc:cxnChg>
      </pc:sldChg>
      <pc:sldChg chg="addSp modSp mod">
        <pc:chgData name="Amélie Casonato" userId="46f4cfd3-4eea-4a06-9da2-323dc164e018" providerId="ADAL" clId="{F816E313-BB5C-4F73-9122-E1D806019F1B}" dt="2025-03-20T23:51:26.741" v="46" actId="962"/>
        <pc:sldMkLst>
          <pc:docMk/>
          <pc:sldMk cId="134278550" sldId="334"/>
        </pc:sldMkLst>
        <pc:grpChg chg="add mod">
          <ac:chgData name="Amélie Casonato" userId="46f4cfd3-4eea-4a06-9da2-323dc164e018" providerId="ADAL" clId="{F816E313-BB5C-4F73-9122-E1D806019F1B}" dt="2025-03-20T23:51:26.741" v="46" actId="962"/>
          <ac:grpSpMkLst>
            <pc:docMk/>
            <pc:sldMk cId="134278550" sldId="334"/>
            <ac:grpSpMk id="4" creationId="{311E9828-9E4E-2170-77B9-55B88B11C84A}"/>
          </ac:grpSpMkLst>
        </pc:grpChg>
        <pc:grpChg chg="mod">
          <ac:chgData name="Amélie Casonato" userId="46f4cfd3-4eea-4a06-9da2-323dc164e018" providerId="ADAL" clId="{F816E313-BB5C-4F73-9122-E1D806019F1B}" dt="2025-03-20T23:49:17.125" v="10"/>
          <ac:grpSpMkLst>
            <pc:docMk/>
            <pc:sldMk cId="134278550" sldId="334"/>
            <ac:grpSpMk id="5" creationId="{B7DED79A-069C-EFDE-0A9A-621E3B69442E}"/>
          </ac:grpSpMkLst>
        </pc:grpChg>
        <pc:picChg chg="mod">
          <ac:chgData name="Amélie Casonato" userId="46f4cfd3-4eea-4a06-9da2-323dc164e018" providerId="ADAL" clId="{F816E313-BB5C-4F73-9122-E1D806019F1B}" dt="2025-03-20T23:49:17.125" v="10"/>
          <ac:picMkLst>
            <pc:docMk/>
            <pc:sldMk cId="134278550" sldId="334"/>
            <ac:picMk id="8" creationId="{B86FAE8E-2E3C-3BB8-010D-84FB58DC8BF0}"/>
          </ac:picMkLst>
        </pc:picChg>
        <pc:picChg chg="mod">
          <ac:chgData name="Amélie Casonato" userId="46f4cfd3-4eea-4a06-9da2-323dc164e018" providerId="ADAL" clId="{F816E313-BB5C-4F73-9122-E1D806019F1B}" dt="2025-03-20T23:49:17.125" v="10"/>
          <ac:picMkLst>
            <pc:docMk/>
            <pc:sldMk cId="134278550" sldId="334"/>
            <ac:picMk id="9" creationId="{8C28AE71-E966-57CC-2106-BF0A469BDBE1}"/>
          </ac:picMkLst>
        </pc:picChg>
        <pc:cxnChg chg="mod">
          <ac:chgData name="Amélie Casonato" userId="46f4cfd3-4eea-4a06-9da2-323dc164e018" providerId="ADAL" clId="{F816E313-BB5C-4F73-9122-E1D806019F1B}" dt="2025-03-20T23:49:17.125" v="10"/>
          <ac:cxnSpMkLst>
            <pc:docMk/>
            <pc:sldMk cId="134278550" sldId="334"/>
            <ac:cxnSpMk id="7" creationId="{9B47807D-655E-B6E4-B915-C60EA6F0C06F}"/>
          </ac:cxnSpMkLst>
        </pc:cxnChg>
      </pc:sldChg>
      <pc:sldChg chg="addSp modSp mod">
        <pc:chgData name="Amélie Casonato" userId="46f4cfd3-4eea-4a06-9da2-323dc164e018" providerId="ADAL" clId="{F816E313-BB5C-4F73-9122-E1D806019F1B}" dt="2025-03-20T23:51:23.043" v="40" actId="962"/>
        <pc:sldMkLst>
          <pc:docMk/>
          <pc:sldMk cId="3310691668" sldId="335"/>
        </pc:sldMkLst>
        <pc:grpChg chg="add mod">
          <ac:chgData name="Amélie Casonato" userId="46f4cfd3-4eea-4a06-9da2-323dc164e018" providerId="ADAL" clId="{F816E313-BB5C-4F73-9122-E1D806019F1B}" dt="2025-03-20T23:51:23.043" v="40" actId="962"/>
          <ac:grpSpMkLst>
            <pc:docMk/>
            <pc:sldMk cId="3310691668" sldId="335"/>
            <ac:grpSpMk id="4" creationId="{28588013-4D55-A354-78E4-0DDD8AF97AB6}"/>
          </ac:grpSpMkLst>
        </pc:grpChg>
        <pc:grpChg chg="mod">
          <ac:chgData name="Amélie Casonato" userId="46f4cfd3-4eea-4a06-9da2-323dc164e018" providerId="ADAL" clId="{F816E313-BB5C-4F73-9122-E1D806019F1B}" dt="2025-03-20T23:48:49.251" v="4"/>
          <ac:grpSpMkLst>
            <pc:docMk/>
            <pc:sldMk cId="3310691668" sldId="335"/>
            <ac:grpSpMk id="5" creationId="{05FC6E24-8ADC-E3D0-F590-1CA3B26C3B22}"/>
          </ac:grpSpMkLst>
        </pc:grpChg>
        <pc:picChg chg="mod">
          <ac:chgData name="Amélie Casonato" userId="46f4cfd3-4eea-4a06-9da2-323dc164e018" providerId="ADAL" clId="{F816E313-BB5C-4F73-9122-E1D806019F1B}" dt="2025-03-20T23:48:49.251" v="4"/>
          <ac:picMkLst>
            <pc:docMk/>
            <pc:sldMk cId="3310691668" sldId="335"/>
            <ac:picMk id="7" creationId="{67ED035D-6126-989A-39FC-CC90329D659D}"/>
          </ac:picMkLst>
        </pc:picChg>
        <pc:picChg chg="mod">
          <ac:chgData name="Amélie Casonato" userId="46f4cfd3-4eea-4a06-9da2-323dc164e018" providerId="ADAL" clId="{F816E313-BB5C-4F73-9122-E1D806019F1B}" dt="2025-03-20T23:48:49.251" v="4"/>
          <ac:picMkLst>
            <pc:docMk/>
            <pc:sldMk cId="3310691668" sldId="335"/>
            <ac:picMk id="8" creationId="{A5596DD1-6F90-50CA-9EED-112F8CA01249}"/>
          </ac:picMkLst>
        </pc:picChg>
        <pc:cxnChg chg="mod">
          <ac:chgData name="Amélie Casonato" userId="46f4cfd3-4eea-4a06-9da2-323dc164e018" providerId="ADAL" clId="{F816E313-BB5C-4F73-9122-E1D806019F1B}" dt="2025-03-20T23:48:49.251" v="4"/>
          <ac:cxnSpMkLst>
            <pc:docMk/>
            <pc:sldMk cId="3310691668" sldId="335"/>
            <ac:cxnSpMk id="6" creationId="{DA7526B0-6AD6-084F-073A-44DCB9DF7754}"/>
          </ac:cxnSpMkLst>
        </pc:cxnChg>
      </pc:sldChg>
      <pc:sldChg chg="addSp modSp mod">
        <pc:chgData name="Amélie Casonato" userId="46f4cfd3-4eea-4a06-9da2-323dc164e018" providerId="ADAL" clId="{F816E313-BB5C-4F73-9122-E1D806019F1B}" dt="2025-03-20T23:52:41.299" v="50" actId="33553"/>
        <pc:sldMkLst>
          <pc:docMk/>
          <pc:sldMk cId="1713890141" sldId="336"/>
        </pc:sldMkLst>
        <pc:spChg chg="mod">
          <ac:chgData name="Amélie Casonato" userId="46f4cfd3-4eea-4a06-9da2-323dc164e018" providerId="ADAL" clId="{F816E313-BB5C-4F73-9122-E1D806019F1B}" dt="2025-03-20T23:52:41.299" v="50" actId="33553"/>
          <ac:spMkLst>
            <pc:docMk/>
            <pc:sldMk cId="1713890141" sldId="336"/>
            <ac:spMk id="2" creationId="{26310DA6-98BE-10FF-16EE-C74400ED0709}"/>
          </ac:spMkLst>
        </pc:spChg>
        <pc:spChg chg="mod">
          <ac:chgData name="Amélie Casonato" userId="46f4cfd3-4eea-4a06-9da2-323dc164e018" providerId="ADAL" clId="{F816E313-BB5C-4F73-9122-E1D806019F1B}" dt="2025-03-20T23:52:41.299" v="50" actId="33553"/>
          <ac:spMkLst>
            <pc:docMk/>
            <pc:sldMk cId="1713890141" sldId="336"/>
            <ac:spMk id="4" creationId="{CD31458E-8D23-D178-E16C-81C521AF684E}"/>
          </ac:spMkLst>
        </pc:spChg>
        <pc:spChg chg="mod">
          <ac:chgData name="Amélie Casonato" userId="46f4cfd3-4eea-4a06-9da2-323dc164e018" providerId="ADAL" clId="{F816E313-BB5C-4F73-9122-E1D806019F1B}" dt="2025-03-20T23:50:51.275" v="23" actId="962"/>
          <ac:spMkLst>
            <pc:docMk/>
            <pc:sldMk cId="1713890141" sldId="336"/>
            <ac:spMk id="12" creationId="{6349DB4D-74A0-0DF4-A288-96F447498B52}"/>
          </ac:spMkLst>
        </pc:spChg>
        <pc:spChg chg="mod">
          <ac:chgData name="Amélie Casonato" userId="46f4cfd3-4eea-4a06-9da2-323dc164e018" providerId="ADAL" clId="{F816E313-BB5C-4F73-9122-E1D806019F1B}" dt="2025-03-20T23:50:51.282" v="24" actId="962"/>
          <ac:spMkLst>
            <pc:docMk/>
            <pc:sldMk cId="1713890141" sldId="336"/>
            <ac:spMk id="13" creationId="{6290873F-FA71-0BD4-1F07-904B97148344}"/>
          </ac:spMkLst>
        </pc:spChg>
        <pc:spChg chg="mod">
          <ac:chgData name="Amélie Casonato" userId="46f4cfd3-4eea-4a06-9da2-323dc164e018" providerId="ADAL" clId="{F816E313-BB5C-4F73-9122-E1D806019F1B}" dt="2025-03-20T23:50:51.285" v="25" actId="962"/>
          <ac:spMkLst>
            <pc:docMk/>
            <pc:sldMk cId="1713890141" sldId="336"/>
            <ac:spMk id="14" creationId="{63AFC7AB-91A9-8DD5-4D34-9BB4EB382462}"/>
          </ac:spMkLst>
        </pc:spChg>
        <pc:grpChg chg="mod">
          <ac:chgData name="Amélie Casonato" userId="46f4cfd3-4eea-4a06-9da2-323dc164e018" providerId="ADAL" clId="{F816E313-BB5C-4F73-9122-E1D806019F1B}" dt="2025-03-20T23:51:16.890" v="35" actId="962"/>
          <ac:grpSpMkLst>
            <pc:docMk/>
            <pc:sldMk cId="1713890141" sldId="336"/>
            <ac:grpSpMk id="11" creationId="{32DAD7CF-156A-A195-2905-76648463F3EF}"/>
          </ac:grpSpMkLst>
        </pc:grpChg>
        <pc:grpChg chg="mod">
          <ac:chgData name="Amélie Casonato" userId="46f4cfd3-4eea-4a06-9da2-323dc164e018" providerId="ADAL" clId="{F816E313-BB5C-4F73-9122-E1D806019F1B}" dt="2025-03-20T23:48:18.180" v="0" actId="164"/>
          <ac:grpSpMkLst>
            <pc:docMk/>
            <pc:sldMk cId="1713890141" sldId="336"/>
            <ac:grpSpMk id="17" creationId="{A89022C4-63A7-B555-494D-C96AF7ECA1CC}"/>
          </ac:grpSpMkLst>
        </pc:grpChg>
        <pc:grpChg chg="add mod">
          <ac:chgData name="Amélie Casonato" userId="46f4cfd3-4eea-4a06-9da2-323dc164e018" providerId="ADAL" clId="{F816E313-BB5C-4F73-9122-E1D806019F1B}" dt="2025-03-20T23:51:19.074" v="36" actId="962"/>
          <ac:grpSpMkLst>
            <pc:docMk/>
            <pc:sldMk cId="1713890141" sldId="336"/>
            <ac:grpSpMk id="18" creationId="{61A1C3B8-A6AF-0018-0CE2-FF6CF9207B52}"/>
          </ac:grpSpMkLst>
        </pc:grpChg>
        <pc:cxnChg chg="mod">
          <ac:chgData name="Amélie Casonato" userId="46f4cfd3-4eea-4a06-9da2-323dc164e018" providerId="ADAL" clId="{F816E313-BB5C-4F73-9122-E1D806019F1B}" dt="2025-03-20T23:48:18.180" v="0" actId="164"/>
          <ac:cxnSpMkLst>
            <pc:docMk/>
            <pc:sldMk cId="1713890141" sldId="336"/>
            <ac:cxnSpMk id="8" creationId="{56234569-1EC1-9BE9-E7D2-5EA9F7FAB5C6}"/>
          </ac:cxnSpMkLst>
        </pc:cxn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069BEE-5C22-49A5-A892-F6E6A4002A1B}"/>
              </a:ext>
            </a:extLst>
          </p:cNvPr>
          <p:cNvSpPr>
            <a:spLocks noGrp="1"/>
          </p:cNvSpPr>
          <p:nvPr>
            <p:ph type="hdr" sz="quarter" hasCustomPrompt="1"/>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1494FB27-DC4B-4A29-B4F3-C665BDE47E71}"/>
              </a:ext>
            </a:extLst>
          </p:cNvPr>
          <p:cNvSpPr>
            <a:spLocks noGrp="1"/>
          </p:cNvSpPr>
          <p:nvPr>
            <p:ph type="dt" sz="quarter" idx="1" hasCustomPrompt="1"/>
          </p:nvPr>
        </p:nvSpPr>
        <p:spPr>
          <a:xfrm>
            <a:off x="3970938" y="0"/>
            <a:ext cx="3037840" cy="466434"/>
          </a:xfrm>
          <a:prstGeom prst="rect">
            <a:avLst/>
          </a:prstGeom>
        </p:spPr>
        <p:txBody>
          <a:bodyPr vert="horz" lIns="93177" tIns="46589" rIns="93177" bIns="46589" rtlCol="0"/>
          <a:lstStyle>
            <a:lvl1pPr algn="r">
              <a:defRPr sz="1200"/>
            </a:lvl1pPr>
          </a:lstStyle>
          <a:p>
            <a:fld id="{F5647B97-F030-426D-A9D1-6B39B13C23ED}" type="datetimeFigureOut">
              <a:rPr lang="en-US" smtClean="0"/>
              <a:t>3/20/2025</a:t>
            </a:fld>
            <a:endParaRPr lang="en-US"/>
          </a:p>
        </p:txBody>
      </p:sp>
      <p:sp>
        <p:nvSpPr>
          <p:cNvPr id="4" name="Footer Placeholder 3">
            <a:extLst>
              <a:ext uri="{FF2B5EF4-FFF2-40B4-BE49-F238E27FC236}">
                <a16:creationId xmlns:a16="http://schemas.microsoft.com/office/drawing/2014/main" id="{34A06FDF-174B-49EE-AD51-C827118F0FEB}"/>
              </a:ext>
            </a:extLst>
          </p:cNvPr>
          <p:cNvSpPr>
            <a:spLocks noGrp="1"/>
          </p:cNvSpPr>
          <p:nvPr>
            <p:ph type="ftr" sz="quarter" idx="2" hasCustomPrompt="1"/>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CB610B1-614F-48C3-8F2D-C50C182871E6}"/>
              </a:ext>
            </a:extLst>
          </p:cNvPr>
          <p:cNvSpPr>
            <a:spLocks noGrp="1"/>
          </p:cNvSpPr>
          <p:nvPr>
            <p:ph type="sldNum" sz="quarter" idx="3" hasCustomPrompt="1"/>
          </p:nvPr>
        </p:nvSpPr>
        <p:spPr>
          <a:xfrm>
            <a:off x="3970938" y="8829967"/>
            <a:ext cx="3037840" cy="466433"/>
          </a:xfrm>
          <a:prstGeom prst="rect">
            <a:avLst/>
          </a:prstGeom>
        </p:spPr>
        <p:txBody>
          <a:bodyPr vert="horz" lIns="93177" tIns="46589" rIns="93177" bIns="46589" rtlCol="0" anchor="b"/>
          <a:lstStyle>
            <a:lvl1pPr algn="r">
              <a:defRPr sz="1200"/>
            </a:lvl1pPr>
          </a:lstStyle>
          <a:p>
            <a:fld id="{9A2751AA-B992-41E5-A909-E1A2443E23F4}" type="slidenum">
              <a:rPr lang="en-US" smtClean="0"/>
              <a:t>‹#›</a:t>
            </a:fld>
            <a:endParaRPr lang="en-US"/>
          </a:p>
        </p:txBody>
      </p:sp>
    </p:spTree>
    <p:extLst>
      <p:ext uri="{BB962C8B-B14F-4D97-AF65-F5344CB8AC3E}">
        <p14:creationId xmlns:p14="http://schemas.microsoft.com/office/powerpoint/2010/main" val="12761695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hasCustomPrompt="1"/>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hasCustomPrompt="1"/>
          </p:nvPr>
        </p:nvSpPr>
        <p:spPr>
          <a:xfrm>
            <a:off x="3970938" y="0"/>
            <a:ext cx="3037840" cy="466434"/>
          </a:xfrm>
          <a:prstGeom prst="rect">
            <a:avLst/>
          </a:prstGeom>
        </p:spPr>
        <p:txBody>
          <a:bodyPr vert="horz" lIns="93177" tIns="46589" rIns="93177" bIns="46589" rtlCol="0"/>
          <a:lstStyle>
            <a:lvl1pPr algn="r">
              <a:defRPr sz="1200"/>
            </a:lvl1pPr>
          </a:lstStyle>
          <a:p>
            <a:fld id="{6AF24CBC-D461-4ECA-A489-D3A30E0FB795}" type="datetimeFigureOut">
              <a:rPr lang="en-US" smtClean="0"/>
              <a:t>3/20/2025</a:t>
            </a:fld>
            <a:endParaRPr lang="en-US"/>
          </a:p>
        </p:txBody>
      </p:sp>
      <p:sp>
        <p:nvSpPr>
          <p:cNvPr id="4" name="Slide Image Placeholder 3"/>
          <p:cNvSpPr>
            <a:spLocks noGrp="1" noRot="1" noChangeAspect="1"/>
          </p:cNvSpPr>
          <p:nvPr>
            <p:ph type="sldImg" idx="2" hasCustomPrompt="1"/>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hasCustomPrompt="1"/>
          </p:nvPr>
        </p:nvSpPr>
        <p:spPr>
          <a:xfrm>
            <a:off x="701040" y="4473892"/>
            <a:ext cx="5608320" cy="3660458"/>
          </a:xfrm>
          <a:prstGeom prst="rect">
            <a:avLst/>
          </a:prstGeom>
        </p:spPr>
        <p:txBody>
          <a:bodyPr vert="horz" lIns="93177" tIns="46589" rIns="93177" bIns="46589" rtlCol="0"/>
          <a:lstStyle/>
          <a:p>
            <a:pPr lvl="0"/>
            <a:r>
              <a:rPr lang="fr-CA"/>
              <a:t>Edit Master text styles</a:t>
            </a:r>
          </a:p>
          <a:p>
            <a:pPr lvl="1"/>
            <a:r>
              <a:rPr lang="fr-CA"/>
              <a:t>Second level</a:t>
            </a:r>
          </a:p>
          <a:p>
            <a:pPr lvl="2"/>
            <a:r>
              <a:rPr lang="fr-CA"/>
              <a:t>Third level</a:t>
            </a:r>
          </a:p>
          <a:p>
            <a:pPr lvl="3"/>
            <a:r>
              <a:rPr lang="fr-CA"/>
              <a:t>Fourth level</a:t>
            </a:r>
          </a:p>
          <a:p>
            <a:pPr lvl="4"/>
            <a:r>
              <a:rPr lang="fr-CA"/>
              <a:t>Fifth level</a:t>
            </a:r>
          </a:p>
        </p:txBody>
      </p:sp>
      <p:sp>
        <p:nvSpPr>
          <p:cNvPr id="6" name="Footer Placeholder 5"/>
          <p:cNvSpPr>
            <a:spLocks noGrp="1"/>
          </p:cNvSpPr>
          <p:nvPr>
            <p:ph type="ftr" sz="quarter" idx="4" hasCustomPrompt="1"/>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hasCustomPrompt="1"/>
          </p:nvPr>
        </p:nvSpPr>
        <p:spPr>
          <a:xfrm>
            <a:off x="3970938" y="8829967"/>
            <a:ext cx="3037840" cy="466433"/>
          </a:xfrm>
          <a:prstGeom prst="rect">
            <a:avLst/>
          </a:prstGeom>
        </p:spPr>
        <p:txBody>
          <a:bodyPr vert="horz" lIns="93177" tIns="46589" rIns="93177" bIns="46589" rtlCol="0" anchor="b"/>
          <a:lstStyle>
            <a:lvl1pPr algn="r">
              <a:defRPr sz="1200"/>
            </a:lvl1pPr>
          </a:lstStyle>
          <a:p>
            <a:fld id="{C051351B-2C5D-457B-ABE5-B64DBC7BD410}" type="slidenum">
              <a:rPr lang="en-US" smtClean="0"/>
              <a:t>‹#›</a:t>
            </a:fld>
            <a:endParaRPr lang="en-US"/>
          </a:p>
        </p:txBody>
      </p:sp>
    </p:spTree>
    <p:extLst>
      <p:ext uri="{BB962C8B-B14F-4D97-AF65-F5344CB8AC3E}">
        <p14:creationId xmlns:p14="http://schemas.microsoft.com/office/powerpoint/2010/main" val="2027000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file:///C:\Users\sross\AppData\Local\Microsoft\Windows\INetCache\Content.Outlook\1NO2IWLD\Ophea"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safety.ophea.net/safety-plans?module=elementary"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a:t>NOTES DU CONFÉRENCIER :</a:t>
            </a:r>
          </a:p>
          <a:p>
            <a:r>
              <a:rPr lang="fr-CA"/>
              <a:t>Bienvenue et merci de l’intérêt que vous portez à PALS. Aujourd’hui, je vais vous donner une vue d’ensemble du programme afin de vous aider à le mettre en œuvre. N’hésitez pas à poser des questions à tout moment.</a:t>
            </a:r>
          </a:p>
          <a:p>
            <a:endParaRPr lang="en-CA" dirty="0"/>
          </a:p>
          <a:p>
            <a:r>
              <a:rPr lang="fr-CA"/>
              <a:t>NOTE AU FORMATEUR :</a:t>
            </a:r>
          </a:p>
          <a:p>
            <a:r>
              <a:rPr lang="fr-CA"/>
              <a:t>Les diapositives contiennent des notes destinées à faciliter l’animation de la session. Les notes contiennent de nombreux détails, veuillez utiliser ce qui convient le mieux à votre public. Il est également fait référence au manuel de l’animateur pour des renseignements complémentaires.</a:t>
            </a:r>
          </a:p>
        </p:txBody>
      </p:sp>
      <p:sp>
        <p:nvSpPr>
          <p:cNvPr id="4" name="Slide Number Placeholder 3"/>
          <p:cNvSpPr>
            <a:spLocks noGrp="1"/>
          </p:cNvSpPr>
          <p:nvPr>
            <p:ph type="sldNum" sz="quarter" idx="10"/>
          </p:nvPr>
        </p:nvSpPr>
        <p:spPr/>
        <p:txBody>
          <a:bodyPr/>
          <a:lstStyle/>
          <a:p>
            <a:fld id="{C051351B-2C5D-457B-ABE5-B64DBC7BD410}" type="slidenum">
              <a:rPr lang="en-US" smtClean="0"/>
              <a:t>1</a:t>
            </a:fld>
            <a:endParaRPr lang="en-US"/>
          </a:p>
        </p:txBody>
      </p:sp>
    </p:spTree>
    <p:extLst>
      <p:ext uri="{BB962C8B-B14F-4D97-AF65-F5344CB8AC3E}">
        <p14:creationId xmlns:p14="http://schemas.microsoft.com/office/powerpoint/2010/main" val="35190457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fr-CA" sz="1200" u="none">
                <a:solidFill>
                  <a:srgbClr val="0563C1"/>
                </a:solidFill>
                <a:effectLst/>
                <a:latin typeface="Arial" panose="020B0604020202020204" pitchFamily="34" charset="0"/>
                <a:ea typeface="Calibri" panose="020F0502020204030204" pitchFamily="34" charset="0"/>
                <a:cs typeface="Arial" panose="020B0604020202020204" pitchFamily="34" charset="0"/>
              </a:rPr>
              <a:t>NOTES DU CONFÉRENCIER :</a:t>
            </a:r>
          </a:p>
          <a:p>
            <a:pPr marL="0" marR="0">
              <a:lnSpc>
                <a:spcPct val="107000"/>
              </a:lnSpc>
              <a:spcBef>
                <a:spcPts val="0"/>
              </a:spcBef>
              <a:spcAft>
                <a:spcPts val="800"/>
              </a:spcAft>
            </a:pPr>
            <a:r>
              <a:rPr lang="fr-CA" sz="1200" u="none">
                <a:solidFill>
                  <a:srgbClr val="0563C1"/>
                </a:solidFill>
                <a:effectLst/>
                <a:latin typeface="Arial" panose="020B0604020202020204" pitchFamily="34" charset="0"/>
                <a:ea typeface="Calibri" panose="020F0502020204030204" pitchFamily="34" charset="0"/>
                <a:cs typeface="Arial" panose="020B0604020202020204" pitchFamily="34" charset="0"/>
              </a:rPr>
              <a:t>Chaque école fonctionne différemment et devra faire preuve de flexibilité pour répondre à ses besoins individuels. La formation régulière des leaders favorise la cohésion de l’équipe. La planification permet aux leaders de rester sur la bonne voie et de s’organiser. Les leaders suppléants veillent à ce que le programme se poursuive. La formation par le jeu permet de maintenir l’engagement et l’enthousiasme des élèves. Les occasions pour PALS se situent au-delà du terrain de jeu, lorsque les élèves peuvent diriger des jeux pendant les récréations intérieures. </a:t>
            </a:r>
            <a:r>
              <a:rPr lang="fr-CA" sz="1200">
                <a:effectLst/>
                <a:latin typeface="Arial" panose="020B0604020202020204" pitchFamily="34" charset="0"/>
                <a:ea typeface="Calibri" panose="020F0502020204030204" pitchFamily="34" charset="0"/>
                <a:cs typeface="Arial" panose="020B0604020202020204" pitchFamily="34" charset="0"/>
              </a:rPr>
              <a:t>Consultez la page [ ] du guide pour obtenir de plus amples renseignements.</a:t>
            </a:r>
          </a:p>
          <a:p>
            <a:pPr marL="0" marR="0">
              <a:lnSpc>
                <a:spcPct val="107000"/>
              </a:lnSpc>
              <a:spcBef>
                <a:spcPts val="0"/>
              </a:spcBef>
              <a:spcAft>
                <a:spcPts val="800"/>
              </a:spcAft>
            </a:pPr>
            <a:endParaRPr lang="en-US" sz="1200" u="none"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0"/>
              </a:spcAft>
            </a:pPr>
            <a:endParaRPr lang="en-CA" sz="1200" b="1"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0"/>
              </a:spcAft>
            </a:pPr>
            <a:endParaRPr lang="en-CA" sz="1200" b="1"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0"/>
              </a:spcAft>
            </a:pPr>
            <a:r>
              <a:rPr lang="fr-CA" sz="1200" b="0">
                <a:effectLst/>
                <a:latin typeface="Arial" panose="020B0604020202020204" pitchFamily="34" charset="0"/>
                <a:ea typeface="Calibri" panose="020F0502020204030204" pitchFamily="34" charset="0"/>
                <a:cs typeface="Arial" panose="020B0604020202020204" pitchFamily="34" charset="0"/>
              </a:rPr>
              <a:t>RENSEIGNEMENTS SUPPLÉMENTAIRES :</a:t>
            </a:r>
          </a:p>
          <a:p>
            <a:pPr marL="0" marR="0">
              <a:lnSpc>
                <a:spcPct val="115000"/>
              </a:lnSpc>
              <a:spcBef>
                <a:spcPts val="0"/>
              </a:spcBef>
              <a:spcAft>
                <a:spcPts val="0"/>
              </a:spcAft>
            </a:pPr>
            <a:r>
              <a:rPr lang="fr-CA" sz="1200" b="1">
                <a:effectLst/>
                <a:latin typeface="Arial" panose="020B0604020202020204" pitchFamily="34" charset="0"/>
                <a:ea typeface="Calibri" panose="020F0502020204030204" pitchFamily="34" charset="0"/>
                <a:cs typeface="Arial" panose="020B0604020202020204" pitchFamily="34" charset="0"/>
              </a:rPr>
              <a:t>Tenez des réunions régulières « d’équipe » des leaders.</a:t>
            </a:r>
          </a:p>
          <a:p>
            <a:pPr marL="342900" marR="0" lvl="0" indent="-342900">
              <a:lnSpc>
                <a:spcPct val="115000"/>
              </a:lnSpc>
              <a:spcBef>
                <a:spcPts val="0"/>
              </a:spcBef>
              <a:spcAft>
                <a:spcPts val="0"/>
              </a:spcAft>
              <a:buFont typeface="Symbol" panose="05050102010706020507" pitchFamily="18" charset="2"/>
              <a:buChar char=""/>
            </a:pPr>
            <a:r>
              <a:rPr lang="fr-CA" sz="1200">
                <a:effectLst/>
                <a:latin typeface="Arial" panose="020B0604020202020204" pitchFamily="34" charset="0"/>
                <a:ea typeface="Calibri" panose="020F0502020204030204" pitchFamily="34" charset="0"/>
                <a:cs typeface="Arial" panose="020B0604020202020204" pitchFamily="34" charset="0"/>
              </a:rPr>
              <a:t>Organisez des réunions hebdomadaires pour faire le point avec les leaders, si nécessaire.</a:t>
            </a:r>
          </a:p>
          <a:p>
            <a:pPr marL="342900" marR="0" lvl="0" indent="-342900">
              <a:lnSpc>
                <a:spcPct val="115000"/>
              </a:lnSpc>
              <a:spcBef>
                <a:spcPts val="0"/>
              </a:spcBef>
              <a:spcAft>
                <a:spcPts val="0"/>
              </a:spcAft>
              <a:buFont typeface="Symbol" panose="05050102010706020507" pitchFamily="18" charset="2"/>
              <a:buChar char=""/>
            </a:pPr>
            <a:r>
              <a:rPr lang="fr-CA" sz="1200">
                <a:effectLst/>
                <a:latin typeface="Arial" panose="020B0604020202020204" pitchFamily="34" charset="0"/>
                <a:ea typeface="Calibri" panose="020F0502020204030204" pitchFamily="34" charset="0"/>
                <a:cs typeface="Arial" panose="020B0604020202020204" pitchFamily="34" charset="0"/>
              </a:rPr>
              <a:t>Envisagez d’animer des activités de renforcement de l’esprit d’équipe à l’aide des </a:t>
            </a:r>
            <a:r>
              <a:rPr lang="fr-CA" sz="1200" i="1">
                <a:effectLst/>
                <a:latin typeface="Arial" panose="020B0604020202020204" pitchFamily="34" charset="0"/>
                <a:ea typeface="Calibri" panose="020F0502020204030204" pitchFamily="34" charset="0"/>
                <a:cs typeface="Arial" panose="020B0604020202020204" pitchFamily="34" charset="0"/>
              </a:rPr>
              <a:t>activités de renforcement de l’esprit d’équipe de PALS</a:t>
            </a:r>
            <a:r>
              <a:rPr lang="fr-CA" sz="1200">
                <a:effectLst/>
                <a:latin typeface="Arial" panose="020B0604020202020204" pitchFamily="34" charset="0"/>
                <a:ea typeface="Calibri" panose="020F0502020204030204" pitchFamily="34" charset="0"/>
                <a:cs typeface="Arial" panose="020B0604020202020204" pitchFamily="34" charset="0"/>
              </a:rPr>
              <a:t> (annexe E).</a:t>
            </a:r>
          </a:p>
          <a:p>
            <a:pPr marL="342900" marR="0" lvl="0" indent="-342900">
              <a:lnSpc>
                <a:spcPct val="115000"/>
              </a:lnSpc>
              <a:spcBef>
                <a:spcPts val="0"/>
              </a:spcBef>
              <a:spcAft>
                <a:spcPts val="0"/>
              </a:spcAft>
              <a:buFont typeface="Symbol" panose="05050102010706020507" pitchFamily="18" charset="2"/>
              <a:buChar char=""/>
            </a:pPr>
            <a:r>
              <a:rPr lang="fr-CA" sz="1200">
                <a:effectLst/>
                <a:latin typeface="Arial" panose="020B0604020202020204" pitchFamily="34" charset="0"/>
                <a:ea typeface="Calibri" panose="020F0502020204030204" pitchFamily="34" charset="0"/>
                <a:cs typeface="Arial" panose="020B0604020202020204" pitchFamily="34" charset="0"/>
              </a:rPr>
              <a:t>Encouragez les élèves à célébrer leurs succès et à partager les défis.</a:t>
            </a:r>
          </a:p>
          <a:p>
            <a:pPr marL="342900" marR="0" lvl="0" indent="-342900">
              <a:lnSpc>
                <a:spcPct val="115000"/>
              </a:lnSpc>
              <a:spcBef>
                <a:spcPts val="0"/>
              </a:spcBef>
              <a:spcAft>
                <a:spcPts val="0"/>
              </a:spcAft>
              <a:buFont typeface="Symbol" panose="05050102010706020507" pitchFamily="18" charset="2"/>
              <a:buChar char=""/>
            </a:pPr>
            <a:r>
              <a:rPr lang="fr-CA" sz="1200">
                <a:effectLst/>
                <a:latin typeface="Arial" panose="020B0604020202020204" pitchFamily="34" charset="0"/>
                <a:ea typeface="Calibri" panose="020F0502020204030204" pitchFamily="34" charset="0"/>
                <a:cs typeface="Arial" panose="020B0604020202020204" pitchFamily="34" charset="0"/>
              </a:rPr>
              <a:t>Passez du temps à résoudre les problèmes et incluez-les dans les décisions.</a:t>
            </a:r>
          </a:p>
          <a:p>
            <a:pPr marL="342900" marR="0" lvl="0" indent="-342900">
              <a:lnSpc>
                <a:spcPct val="115000"/>
              </a:lnSpc>
              <a:spcBef>
                <a:spcPts val="0"/>
              </a:spcBef>
              <a:spcAft>
                <a:spcPts val="0"/>
              </a:spcAft>
              <a:buFont typeface="Symbol" panose="05050102010706020507" pitchFamily="18" charset="2"/>
              <a:buChar char=""/>
            </a:pPr>
            <a:r>
              <a:rPr lang="fr-CA" sz="1200">
                <a:effectLst/>
                <a:latin typeface="Arial" panose="020B0604020202020204" pitchFamily="34" charset="0"/>
                <a:ea typeface="Calibri" panose="020F0502020204030204" pitchFamily="34" charset="0"/>
                <a:cs typeface="Arial" panose="020B0604020202020204" pitchFamily="34" charset="0"/>
              </a:rPr>
              <a:t>Assurez-vous que les élèves ont la possibilité de manger leur dîner ou leur collation si les réunions ont lieu pendant les pauses régulières. Envisagez de proposer des collations nutritives aux élèves, au besoin.</a:t>
            </a:r>
          </a:p>
          <a:p>
            <a:pPr marL="0" marR="0">
              <a:lnSpc>
                <a:spcPct val="115000"/>
              </a:lnSpc>
              <a:spcBef>
                <a:spcPts val="1200"/>
              </a:spcBef>
              <a:spcAft>
                <a:spcPts val="0"/>
              </a:spcAft>
            </a:pPr>
            <a:r>
              <a:rPr lang="fr-CA" sz="1200" b="1">
                <a:effectLst/>
                <a:latin typeface="Arial" panose="020B0604020202020204" pitchFamily="34" charset="0"/>
                <a:ea typeface="Calibri" panose="020F0502020204030204" pitchFamily="34" charset="0"/>
                <a:cs typeface="Arial" panose="020B0604020202020204" pitchFamily="34" charset="0"/>
              </a:rPr>
              <a:t>Créez un horaire.</a:t>
            </a:r>
          </a:p>
          <a:p>
            <a:pPr marL="342900" marR="0" lvl="0" indent="-342900">
              <a:lnSpc>
                <a:spcPct val="115000"/>
              </a:lnSpc>
              <a:spcBef>
                <a:spcPts val="0"/>
              </a:spcBef>
              <a:spcAft>
                <a:spcPts val="0"/>
              </a:spcAft>
              <a:buClr>
                <a:srgbClr val="00548A"/>
              </a:buClr>
              <a:buSzPts val="1200"/>
              <a:buFont typeface="Wingdings 2" panose="05020102010507070707" pitchFamily="18" charset="2"/>
              <a:buChar char=""/>
            </a:pPr>
            <a:r>
              <a:rPr lang="fr-CA" sz="1200">
                <a:effectLst/>
                <a:latin typeface="Arial" panose="020B0604020202020204" pitchFamily="34" charset="0"/>
                <a:ea typeface="Wingdings 2" panose="05020102010507070707" pitchFamily="18" charset="2"/>
                <a:cs typeface="Wingdings 2" panose="05020102010507070707" pitchFamily="18" charset="2"/>
              </a:rPr>
              <a:t>Envisagez d’organiser le programme par tranches de six semaines; par exemple, automne, hiver, printemps (McNamara, 2023).</a:t>
            </a:r>
          </a:p>
          <a:p>
            <a:pPr marL="342900" marR="0" lvl="0" indent="-342900">
              <a:lnSpc>
                <a:spcPct val="115000"/>
              </a:lnSpc>
              <a:spcBef>
                <a:spcPts val="0"/>
              </a:spcBef>
              <a:spcAft>
                <a:spcPts val="0"/>
              </a:spcAft>
              <a:buClr>
                <a:srgbClr val="00548A"/>
              </a:buClr>
              <a:buSzPts val="1200"/>
              <a:buFont typeface="Wingdings 2" panose="05020102010507070707" pitchFamily="18" charset="2"/>
              <a:buChar char=""/>
            </a:pPr>
            <a:r>
              <a:rPr lang="fr-CA" sz="1200">
                <a:effectLst/>
                <a:latin typeface="Arial" panose="020B0604020202020204" pitchFamily="34" charset="0"/>
                <a:ea typeface="Wingdings 2" panose="05020102010507070707" pitchFamily="18" charset="2"/>
                <a:cs typeface="Wingdings 2" panose="05020102010507070707" pitchFamily="18" charset="2"/>
              </a:rPr>
              <a:t>Réfléchissez au nombre de jours par semaine où vous souhaitez mettre en œuvre le programme PALS et au ratio de leaders PALS par rapport aux participants dont vous aurez besoin. </a:t>
            </a:r>
          </a:p>
          <a:p>
            <a:pPr marL="342900" marR="0" lvl="0" indent="-342900">
              <a:lnSpc>
                <a:spcPct val="115000"/>
              </a:lnSpc>
              <a:spcBef>
                <a:spcPts val="0"/>
              </a:spcBef>
              <a:spcAft>
                <a:spcPts val="0"/>
              </a:spcAft>
              <a:buClr>
                <a:srgbClr val="00548A"/>
              </a:buClr>
              <a:buSzPts val="1200"/>
              <a:buFont typeface="Wingdings 2" panose="05020102010507070707" pitchFamily="18" charset="2"/>
              <a:buChar char=""/>
            </a:pPr>
            <a:r>
              <a:rPr lang="fr-CA" sz="1200">
                <a:effectLst/>
                <a:latin typeface="Arial" panose="020B0604020202020204" pitchFamily="34" charset="0"/>
                <a:ea typeface="Wingdings 2" panose="05020102010507070707" pitchFamily="18" charset="2"/>
                <a:cs typeface="Wingdings 2" panose="05020102010507070707" pitchFamily="18" charset="2"/>
              </a:rPr>
              <a:t>Établissez un horaire pour PALS en fonction des disponibilités de chaque leader. Prenez note des autres engagements que les leaders peuvent avoir.</a:t>
            </a:r>
          </a:p>
          <a:p>
            <a:pPr marL="342900" marR="0" lvl="0" indent="-342900">
              <a:lnSpc>
                <a:spcPct val="115000"/>
              </a:lnSpc>
              <a:spcBef>
                <a:spcPts val="0"/>
              </a:spcBef>
              <a:spcAft>
                <a:spcPts val="0"/>
              </a:spcAft>
              <a:buClr>
                <a:srgbClr val="00548A"/>
              </a:buClr>
              <a:buSzPts val="1200"/>
              <a:buFont typeface="Wingdings 2" panose="05020102010507070707" pitchFamily="18" charset="2"/>
              <a:buChar char=""/>
            </a:pPr>
            <a:r>
              <a:rPr lang="fr-CA" sz="1200">
                <a:effectLst/>
                <a:latin typeface="Arial" panose="020B0604020202020204" pitchFamily="34" charset="0"/>
                <a:ea typeface="Wingdings 2" panose="05020102010507070707" pitchFamily="18" charset="2"/>
                <a:cs typeface="Wingdings 2" panose="05020102010507070707" pitchFamily="18" charset="2"/>
              </a:rPr>
              <a:t>Demandez aux leaders PALS de soumettre leur choix de jours et les noms d’une ou deux personnes avec lesquelles ils aimeraient travailler.</a:t>
            </a:r>
          </a:p>
          <a:p>
            <a:pPr marL="342900" marR="0" lvl="0" indent="-342900">
              <a:lnSpc>
                <a:spcPct val="115000"/>
              </a:lnSpc>
              <a:spcBef>
                <a:spcPts val="0"/>
              </a:spcBef>
              <a:spcAft>
                <a:spcPts val="0"/>
              </a:spcAft>
              <a:buClr>
                <a:srgbClr val="00548A"/>
              </a:buClr>
              <a:buSzPts val="1200"/>
              <a:buFont typeface="Wingdings 2" panose="05020102010507070707" pitchFamily="18" charset="2"/>
              <a:buChar char=""/>
            </a:pPr>
            <a:r>
              <a:rPr lang="fr-CA" sz="1200">
                <a:effectLst/>
                <a:latin typeface="Arial" panose="020B0604020202020204" pitchFamily="34" charset="0"/>
                <a:ea typeface="Wingdings 2" panose="05020102010507070707" pitchFamily="18" charset="2"/>
                <a:cs typeface="Wingdings 2" panose="05020102010507070707" pitchFamily="18" charset="2"/>
              </a:rPr>
              <a:t>Créez des équipes de leaders PALS et demandez à chaque équipe de choisir un nom. Le nombre de groupes doit être fonction de la fréquence d’exécution du programme.</a:t>
            </a:r>
          </a:p>
          <a:p>
            <a:pPr marL="342900" marR="0" lvl="0" indent="-342900">
              <a:lnSpc>
                <a:spcPct val="115000"/>
              </a:lnSpc>
              <a:spcBef>
                <a:spcPts val="0"/>
              </a:spcBef>
              <a:spcAft>
                <a:spcPts val="0"/>
              </a:spcAft>
              <a:buClr>
                <a:srgbClr val="00548A"/>
              </a:buClr>
              <a:buSzPts val="1200"/>
              <a:buFont typeface="Wingdings 2" panose="05020102010507070707" pitchFamily="18" charset="2"/>
              <a:buChar char=""/>
            </a:pPr>
            <a:r>
              <a:rPr lang="fr-CA" sz="1200">
                <a:effectLst/>
                <a:latin typeface="Arial" panose="020B0604020202020204" pitchFamily="34" charset="0"/>
                <a:ea typeface="Wingdings 2" panose="05020102010507070707" pitchFamily="18" charset="2"/>
                <a:cs typeface="Wingdings 2" panose="05020102010507070707" pitchFamily="18" charset="2"/>
              </a:rPr>
              <a:t>Envisager de demander à des leaders expérimentés de PALS d’offrir du mentorat aux nouveaux leaders.</a:t>
            </a:r>
          </a:p>
          <a:p>
            <a:pPr marL="342900" marR="0" lvl="0" indent="-342900">
              <a:lnSpc>
                <a:spcPct val="115000"/>
              </a:lnSpc>
              <a:spcBef>
                <a:spcPts val="0"/>
              </a:spcBef>
              <a:spcAft>
                <a:spcPts val="0"/>
              </a:spcAft>
              <a:buClr>
                <a:srgbClr val="00548A"/>
              </a:buClr>
              <a:buSzPts val="1200"/>
              <a:buFont typeface="Wingdings 2" panose="05020102010507070707" pitchFamily="18" charset="2"/>
              <a:buChar char=""/>
            </a:pPr>
            <a:r>
              <a:rPr lang="fr-CA" sz="1200">
                <a:effectLst/>
                <a:latin typeface="Arial" panose="020B0604020202020204" pitchFamily="34" charset="0"/>
                <a:ea typeface="Wingdings 2" panose="05020102010507070707" pitchFamily="18" charset="2"/>
                <a:cs typeface="Wingdings 2" panose="05020102010507070707" pitchFamily="18" charset="2"/>
              </a:rPr>
              <a:t>Supervisez et soutenez les leaders PALS sur le terrain de jeu.</a:t>
            </a:r>
          </a:p>
          <a:p>
            <a:pPr marL="342900" marR="0" lvl="0" indent="-342900">
              <a:lnSpc>
                <a:spcPct val="115000"/>
              </a:lnSpc>
              <a:spcBef>
                <a:spcPts val="0"/>
              </a:spcBef>
              <a:spcAft>
                <a:spcPts val="0"/>
              </a:spcAft>
              <a:buClr>
                <a:srgbClr val="00548A"/>
              </a:buClr>
              <a:buSzPts val="1200"/>
              <a:buFont typeface="Wingdings 2" panose="05020102010507070707" pitchFamily="18" charset="2"/>
              <a:buChar char=""/>
            </a:pPr>
            <a:r>
              <a:rPr lang="fr-CA" sz="1200">
                <a:effectLst/>
                <a:latin typeface="Arial" panose="020B0604020202020204" pitchFamily="34" charset="0"/>
                <a:ea typeface="Wingdings 2" panose="05020102010507070707" pitchFamily="18" charset="2"/>
                <a:cs typeface="Wingdings 2" panose="05020102010507070707" pitchFamily="18" charset="2"/>
              </a:rPr>
              <a:t>Utilisez l’</a:t>
            </a:r>
            <a:r>
              <a:rPr lang="fr-CA" sz="1200" i="1">
                <a:effectLst/>
                <a:latin typeface="Arial" panose="020B0604020202020204" pitchFamily="34" charset="0"/>
                <a:ea typeface="Wingdings 2" panose="05020102010507070707" pitchFamily="18" charset="2"/>
                <a:cs typeface="Wingdings 2" panose="05020102010507070707" pitchFamily="18" charset="2"/>
              </a:rPr>
              <a:t>outil de planification hebdomadaire PALS</a:t>
            </a:r>
            <a:r>
              <a:rPr lang="fr-CA" sz="1200">
                <a:effectLst/>
                <a:latin typeface="Arial" panose="020B0604020202020204" pitchFamily="34" charset="0"/>
                <a:ea typeface="Wingdings 2" panose="05020102010507070707" pitchFamily="18" charset="2"/>
                <a:cs typeface="Wingdings 2" panose="05020102010507070707" pitchFamily="18" charset="2"/>
              </a:rPr>
              <a:t> (annexe F) ou l’</a:t>
            </a:r>
            <a:r>
              <a:rPr lang="fr-CA" sz="1200" i="1">
                <a:effectLst/>
                <a:latin typeface="Arial" panose="020B0604020202020204" pitchFamily="34" charset="0"/>
                <a:ea typeface="Wingdings 2" panose="05020102010507070707" pitchFamily="18" charset="2"/>
                <a:cs typeface="Wingdings 2" panose="05020102010507070707" pitchFamily="18" charset="2"/>
              </a:rPr>
              <a:t>outil de planification mensuelle PALS</a:t>
            </a:r>
            <a:r>
              <a:rPr lang="fr-CA" sz="1200">
                <a:effectLst/>
                <a:latin typeface="Arial" panose="020B0604020202020204" pitchFamily="34" charset="0"/>
                <a:ea typeface="Wingdings 2" panose="05020102010507070707" pitchFamily="18" charset="2"/>
                <a:cs typeface="Wingdings 2" panose="05020102010507070707" pitchFamily="18" charset="2"/>
              </a:rPr>
              <a:t> (annexe G).</a:t>
            </a:r>
          </a:p>
          <a:p>
            <a:pPr marL="0" marR="0">
              <a:lnSpc>
                <a:spcPct val="115000"/>
              </a:lnSpc>
              <a:spcBef>
                <a:spcPts val="1200"/>
              </a:spcBef>
              <a:spcAft>
                <a:spcPts val="0"/>
              </a:spcAft>
            </a:pPr>
            <a:r>
              <a:rPr lang="fr-CA" sz="1200" b="1">
                <a:effectLst/>
                <a:latin typeface="Arial" panose="020B0604020202020204" pitchFamily="34" charset="0"/>
                <a:ea typeface="Calibri" panose="020F0502020204030204" pitchFamily="34" charset="0"/>
                <a:cs typeface="Arial" panose="020B0604020202020204" pitchFamily="34" charset="0"/>
              </a:rPr>
              <a:t>Planifiez des leaders suppléants.</a:t>
            </a:r>
          </a:p>
          <a:p>
            <a:pPr marL="342900" marR="0" lvl="0" indent="-342900">
              <a:lnSpc>
                <a:spcPct val="115000"/>
              </a:lnSpc>
              <a:spcBef>
                <a:spcPts val="0"/>
              </a:spcBef>
              <a:spcAft>
                <a:spcPts val="0"/>
              </a:spcAft>
              <a:buClr>
                <a:srgbClr val="00548A"/>
              </a:buClr>
              <a:buSzPts val="1200"/>
              <a:buFont typeface="Wingdings 2" panose="05020102010507070707" pitchFamily="18" charset="2"/>
              <a:buChar char=""/>
            </a:pPr>
            <a:r>
              <a:rPr lang="fr-CA" sz="1200">
                <a:effectLst/>
                <a:latin typeface="Arial" panose="020B0604020202020204" pitchFamily="34" charset="0"/>
                <a:ea typeface="Wingdings 2" panose="05020102010507070707" pitchFamily="18" charset="2"/>
                <a:cs typeface="Wingdings 2" panose="05020102010507070707" pitchFamily="18" charset="2"/>
              </a:rPr>
              <a:t>Prévoyez des équipes de remplacement en cas d’absence d’un autre leader ou d’une autre équipe PALS. </a:t>
            </a:r>
          </a:p>
          <a:p>
            <a:pPr marL="342900" marR="0" lvl="0" indent="-342900">
              <a:lnSpc>
                <a:spcPct val="115000"/>
              </a:lnSpc>
              <a:spcBef>
                <a:spcPts val="0"/>
              </a:spcBef>
              <a:spcAft>
                <a:spcPts val="0"/>
              </a:spcAft>
              <a:buClr>
                <a:srgbClr val="00548A"/>
              </a:buClr>
              <a:buSzPts val="1200"/>
              <a:buFont typeface="Wingdings 2" panose="05020102010507070707" pitchFamily="18" charset="2"/>
              <a:buChar char=""/>
            </a:pPr>
            <a:r>
              <a:rPr lang="fr-CA" sz="1200">
                <a:effectLst/>
                <a:latin typeface="Arial" panose="020B0604020202020204" pitchFamily="34" charset="0"/>
                <a:ea typeface="Wingdings 2" panose="05020102010507070707" pitchFamily="18" charset="2"/>
                <a:cs typeface="Wingdings 2" panose="05020102010507070707" pitchFamily="18" charset="2"/>
              </a:rPr>
              <a:t>Les leaders PALS doivent avertir leur animateur s’ils prévoient de s’absenter.</a:t>
            </a:r>
          </a:p>
          <a:p>
            <a:pPr marL="0" marR="0">
              <a:lnSpc>
                <a:spcPct val="115000"/>
              </a:lnSpc>
              <a:spcBef>
                <a:spcPts val="1200"/>
              </a:spcBef>
              <a:spcAft>
                <a:spcPts val="0"/>
              </a:spcAft>
            </a:pPr>
            <a:r>
              <a:rPr lang="fr-CA" sz="1200" b="1">
                <a:effectLst/>
                <a:latin typeface="Arial" panose="020B0604020202020204" pitchFamily="34" charset="0"/>
                <a:ea typeface="Calibri" panose="020F0502020204030204" pitchFamily="34" charset="0"/>
                <a:cs typeface="Arial" panose="020B0604020202020204" pitchFamily="34" charset="0"/>
              </a:rPr>
              <a:t>Fournissez une formation sur les jeux et de l’équipement.</a:t>
            </a:r>
          </a:p>
          <a:p>
            <a:pPr marL="342900" marR="0" lvl="0" indent="-342900">
              <a:lnSpc>
                <a:spcPct val="115000"/>
              </a:lnSpc>
              <a:spcBef>
                <a:spcPts val="0"/>
              </a:spcBef>
              <a:spcAft>
                <a:spcPts val="0"/>
              </a:spcAft>
              <a:buClr>
                <a:srgbClr val="00548A"/>
              </a:buClr>
              <a:buSzPts val="1200"/>
              <a:buFont typeface="Wingdings 2" panose="05020102010507070707" pitchFamily="18" charset="2"/>
              <a:buChar char=""/>
            </a:pPr>
            <a:r>
              <a:rPr lang="fr-CA" sz="1200">
                <a:effectLst/>
                <a:latin typeface="Arial" panose="020B0604020202020204" pitchFamily="34" charset="0"/>
                <a:ea typeface="Wingdings 2" panose="05020102010507070707" pitchFamily="18" charset="2"/>
                <a:cs typeface="Wingdings 2" panose="05020102010507070707" pitchFamily="18" charset="2"/>
              </a:rPr>
              <a:t>Introduisez de nouveaux jeux lors de la réunion avec les leaders PALS (voir le Guide des jeux PALS).</a:t>
            </a:r>
          </a:p>
          <a:p>
            <a:pPr marL="342900" marR="0" lvl="0" indent="-342900">
              <a:lnSpc>
                <a:spcPct val="115000"/>
              </a:lnSpc>
              <a:spcBef>
                <a:spcPts val="0"/>
              </a:spcBef>
              <a:spcAft>
                <a:spcPts val="0"/>
              </a:spcAft>
              <a:buClr>
                <a:srgbClr val="00548A"/>
              </a:buClr>
              <a:buSzPts val="1200"/>
              <a:buFont typeface="Wingdings 2" panose="05020102010507070707" pitchFamily="18" charset="2"/>
              <a:buChar char=""/>
            </a:pPr>
            <a:r>
              <a:rPr lang="fr-CA" sz="1200">
                <a:effectLst/>
                <a:latin typeface="Arial" panose="020B0604020202020204" pitchFamily="34" charset="0"/>
                <a:ea typeface="Wingdings 2" panose="05020102010507070707" pitchFamily="18" charset="2"/>
                <a:cs typeface="Wingdings 2" panose="05020102010507070707" pitchFamily="18" charset="2"/>
              </a:rPr>
              <a:t>Si vous introduisez des jeux supplémentaires, harmonisez la sélection des jeux avec les principes de diversité, d’équité, d’inclusion et d’accessibilité.</a:t>
            </a:r>
          </a:p>
          <a:p>
            <a:pPr marL="342900" marR="0" lvl="0" indent="-342900">
              <a:lnSpc>
                <a:spcPct val="115000"/>
              </a:lnSpc>
              <a:spcBef>
                <a:spcPts val="0"/>
              </a:spcBef>
              <a:spcAft>
                <a:spcPts val="0"/>
              </a:spcAft>
              <a:buClr>
                <a:srgbClr val="00548A"/>
              </a:buClr>
              <a:buSzPts val="1200"/>
              <a:buFont typeface="Wingdings 2" panose="05020102010507070707" pitchFamily="18" charset="2"/>
              <a:buChar char=""/>
            </a:pPr>
            <a:r>
              <a:rPr lang="fr-CA" sz="1200">
                <a:effectLst/>
                <a:latin typeface="Arial" panose="020B0604020202020204" pitchFamily="34" charset="0"/>
                <a:ea typeface="Wingdings 2" panose="05020102010507070707" pitchFamily="18" charset="2"/>
                <a:cs typeface="Wingdings 2" panose="05020102010507070707" pitchFamily="18" charset="2"/>
              </a:rPr>
              <a:t>Désignez des zones du terrain de jeu pour chaque jeu, si vous organisez plusieurs jeux.</a:t>
            </a:r>
          </a:p>
          <a:p>
            <a:pPr marL="342900" marR="0" lvl="0" indent="-342900">
              <a:lnSpc>
                <a:spcPct val="115000"/>
              </a:lnSpc>
              <a:spcBef>
                <a:spcPts val="0"/>
              </a:spcBef>
              <a:spcAft>
                <a:spcPts val="0"/>
              </a:spcAft>
              <a:buClr>
                <a:srgbClr val="00548A"/>
              </a:buClr>
              <a:buSzPts val="1200"/>
              <a:buFont typeface="Wingdings 2" panose="05020102010507070707" pitchFamily="18" charset="2"/>
              <a:buChar char=""/>
            </a:pPr>
            <a:r>
              <a:rPr lang="fr-CA" sz="1200">
                <a:effectLst/>
                <a:latin typeface="Arial" panose="020B0604020202020204" pitchFamily="34" charset="0"/>
                <a:ea typeface="Wingdings 2" panose="05020102010507070707" pitchFamily="18" charset="2"/>
                <a:cs typeface="Wingdings 2" panose="05020102010507070707" pitchFamily="18" charset="2"/>
              </a:rPr>
              <a:t>Assurez-vous que chaque équipe sait de quel équipement elle aura besoin et où prendre ou déposer le matériel.</a:t>
            </a:r>
          </a:p>
          <a:p>
            <a:pPr marL="342900" marR="0" lvl="0" indent="-342900">
              <a:lnSpc>
                <a:spcPct val="115000"/>
              </a:lnSpc>
              <a:spcBef>
                <a:spcPts val="0"/>
              </a:spcBef>
              <a:spcAft>
                <a:spcPts val="0"/>
              </a:spcAft>
              <a:buClr>
                <a:srgbClr val="00548A"/>
              </a:buClr>
              <a:buSzPts val="1200"/>
              <a:buFont typeface="Wingdings 2" panose="05020102010507070707" pitchFamily="18" charset="2"/>
              <a:buChar char=""/>
            </a:pPr>
            <a:r>
              <a:rPr lang="fr-CA" sz="1200">
                <a:effectLst/>
                <a:latin typeface="Arial" panose="020B0604020202020204" pitchFamily="34" charset="0"/>
                <a:ea typeface="Wingdings 2" panose="05020102010507070707" pitchFamily="18" charset="2"/>
                <a:cs typeface="Wingdings 2" panose="05020102010507070707" pitchFamily="18" charset="2"/>
              </a:rPr>
              <a:t>Envisagez de conserver l’équipement dans un endroit qui exigerait que les leaders PALS communiquent avec l’animateur lorsqu’ils viennent chercher ou déposent l’équipement.</a:t>
            </a:r>
          </a:p>
          <a:p>
            <a:pPr marL="342900" marR="0" lvl="0" indent="-342900">
              <a:lnSpc>
                <a:spcPct val="115000"/>
              </a:lnSpc>
              <a:spcBef>
                <a:spcPts val="0"/>
              </a:spcBef>
              <a:spcAft>
                <a:spcPts val="0"/>
              </a:spcAft>
              <a:buClr>
                <a:srgbClr val="00548A"/>
              </a:buClr>
              <a:buSzPts val="1200"/>
              <a:buFont typeface="Wingdings 2" panose="05020102010507070707" pitchFamily="18" charset="2"/>
              <a:buChar char=""/>
            </a:pPr>
            <a:r>
              <a:rPr lang="fr-CA" sz="1200">
                <a:effectLst/>
                <a:latin typeface="Arial" panose="020B0604020202020204" pitchFamily="34" charset="0"/>
                <a:ea typeface="Wingdings 2" panose="05020102010507070707" pitchFamily="18" charset="2"/>
                <a:cs typeface="Wingdings 2" panose="05020102010507070707" pitchFamily="18" charset="2"/>
              </a:rPr>
              <a:t>Consultez les politiques des conseils scolaires et </a:t>
            </a:r>
            <a:r>
              <a:rPr lang="fr-CA" sz="1200" u="sng">
                <a:solidFill>
                  <a:srgbClr val="0563C1"/>
                </a:solidFill>
                <a:effectLst/>
                <a:latin typeface="Arial" panose="020B0604020202020204" pitchFamily="34" charset="0"/>
                <a:ea typeface="Wingdings 2" panose="05020102010507070707" pitchFamily="18" charset="2"/>
                <a:cs typeface="Wingdings 2" panose="05020102010507070707" pitchFamily="18" charset="2"/>
                <a:hlinkClick r:id="rId3"/>
              </a:rPr>
              <a:t>Ophea</a:t>
            </a:r>
            <a:r>
              <a:rPr lang="fr-CA" sz="1200">
                <a:effectLst/>
                <a:latin typeface="Arial" panose="020B0604020202020204" pitchFamily="34" charset="0"/>
                <a:ea typeface="Wingdings 2" panose="05020102010507070707" pitchFamily="18" charset="2"/>
                <a:cs typeface="Wingdings 2" panose="05020102010507070707" pitchFamily="18" charset="2"/>
              </a:rPr>
              <a:t> </a:t>
            </a:r>
            <a:r>
              <a:rPr lang="fr-CA" sz="1200" u="sng">
                <a:solidFill>
                  <a:srgbClr val="0563C1"/>
                </a:solidFill>
                <a:effectLst/>
                <a:latin typeface="Arial" panose="020B0604020202020204" pitchFamily="34" charset="0"/>
                <a:ea typeface="Wingdings 2" panose="05020102010507070707" pitchFamily="18" charset="2"/>
                <a:cs typeface="Wingdings 2" panose="05020102010507070707" pitchFamily="18" charset="2"/>
                <a:hlinkClick r:id="rId4"/>
              </a:rPr>
              <a:t>(https://safety.ophea.net/safety-plans?module=elementary)</a:t>
            </a:r>
            <a:r>
              <a:rPr lang="fr-CA" sz="1200">
                <a:effectLst/>
                <a:latin typeface="Arial" panose="020B0604020202020204" pitchFamily="34" charset="0"/>
                <a:ea typeface="Wingdings 2" panose="05020102010507070707" pitchFamily="18" charset="2"/>
                <a:cs typeface="Wingdings 2" panose="05020102010507070707" pitchFamily="18" charset="2"/>
              </a:rPr>
              <a:t> pour connaître les mesures de sécurité à prendre lors des jeux.</a:t>
            </a:r>
          </a:p>
          <a:p>
            <a:pPr marL="0" marR="0">
              <a:lnSpc>
                <a:spcPct val="115000"/>
              </a:lnSpc>
              <a:spcBef>
                <a:spcPts val="1200"/>
              </a:spcBef>
              <a:spcAft>
                <a:spcPts val="0"/>
              </a:spcAft>
            </a:pPr>
            <a:r>
              <a:rPr lang="fr-CA" sz="1200" b="1">
                <a:effectLst/>
                <a:latin typeface="Arial" panose="020B0604020202020204" pitchFamily="34" charset="0"/>
                <a:ea typeface="Calibri" panose="020F0502020204030204" pitchFamily="34" charset="0"/>
                <a:cs typeface="Arial" panose="020B0604020202020204" pitchFamily="34" charset="0"/>
              </a:rPr>
              <a:t>Lorsqu’il fait mauvais, envisagez des jeux d’intérieur.</a:t>
            </a:r>
          </a:p>
          <a:p>
            <a:pPr marL="342900" marR="0" lvl="0" indent="-342900">
              <a:lnSpc>
                <a:spcPct val="115000"/>
              </a:lnSpc>
              <a:spcBef>
                <a:spcPts val="0"/>
              </a:spcBef>
              <a:spcAft>
                <a:spcPts val="0"/>
              </a:spcAft>
              <a:buClr>
                <a:srgbClr val="00548A"/>
              </a:buClr>
              <a:buSzPts val="1200"/>
              <a:buFont typeface="Wingdings 2" panose="05020102010507070707" pitchFamily="18" charset="2"/>
              <a:buChar char=""/>
            </a:pPr>
            <a:r>
              <a:rPr lang="fr-CA" sz="1200">
                <a:effectLst/>
                <a:latin typeface="Arial" panose="020B0604020202020204" pitchFamily="34" charset="0"/>
                <a:ea typeface="Wingdings 2" panose="05020102010507070707" pitchFamily="18" charset="2"/>
                <a:cs typeface="Wingdings 2" panose="05020102010507070707" pitchFamily="18" charset="2"/>
              </a:rPr>
              <a:t>Prévoyez des jeux d’intérieur pour les jours de mauvais temps (par exemple, en raison de la qualité de l’air, d’une chaleur ou d’un froid extrêmes, etc.)</a:t>
            </a:r>
          </a:p>
          <a:p>
            <a:pPr marL="342900" marR="0" lvl="0" indent="-342900">
              <a:lnSpc>
                <a:spcPct val="115000"/>
              </a:lnSpc>
              <a:spcBef>
                <a:spcPts val="0"/>
              </a:spcBef>
              <a:spcAft>
                <a:spcPts val="0"/>
              </a:spcAft>
              <a:buClr>
                <a:srgbClr val="00548A"/>
              </a:buClr>
              <a:buSzPts val="1200"/>
              <a:buFont typeface="Wingdings 2" panose="05020102010507070707" pitchFamily="18" charset="2"/>
              <a:buChar char=""/>
            </a:pPr>
            <a:r>
              <a:rPr lang="fr-CA" sz="1200">
                <a:effectLst/>
                <a:latin typeface="Arial" panose="020B0604020202020204" pitchFamily="34" charset="0"/>
                <a:ea typeface="Wingdings 2" panose="05020102010507070707" pitchFamily="18" charset="2"/>
                <a:cs typeface="Wingdings 2" panose="05020102010507070707" pitchFamily="18" charset="2"/>
              </a:rPr>
              <a:t>Utilisez les espaces de l’école, lorsqu’ils sont disponibles, tels que les salles de classe, les salles communes, la bibliothèque, le gymnase, etc.</a:t>
            </a:r>
          </a:p>
          <a:p>
            <a:pPr marL="342900" marR="0" lvl="0" indent="-342900">
              <a:lnSpc>
                <a:spcPct val="115000"/>
              </a:lnSpc>
              <a:spcBef>
                <a:spcPts val="0"/>
              </a:spcBef>
              <a:spcAft>
                <a:spcPts val="0"/>
              </a:spcAft>
              <a:buClr>
                <a:srgbClr val="00548A"/>
              </a:buClr>
              <a:buSzPts val="1200"/>
              <a:buFont typeface="Wingdings 2" panose="05020102010507070707" pitchFamily="18" charset="2"/>
              <a:buChar char=""/>
            </a:pPr>
            <a:r>
              <a:rPr lang="fr-CA" sz="1200">
                <a:effectLst/>
                <a:latin typeface="Arial" panose="020B0604020202020204" pitchFamily="34" charset="0"/>
                <a:ea typeface="Wingdings 2" panose="05020102010507070707" pitchFamily="18" charset="2"/>
                <a:cs typeface="Wingdings 2" panose="05020102010507070707" pitchFamily="18" charset="2"/>
              </a:rPr>
              <a:t>Assurez-vous que l’administrateur de l’école, les enseignants et les leaders PALS sont au courant des plans en cas de mauvais temps et des options de jeux d’intérieur.</a:t>
            </a:r>
          </a:p>
          <a:p>
            <a:pPr marL="0" marR="0">
              <a:spcBef>
                <a:spcPts val="0"/>
              </a:spcBef>
              <a:spcAft>
                <a:spcPts val="800"/>
              </a:spcAft>
            </a:pPr>
            <a:r>
              <a:rPr lang="fr-CA" sz="1200">
                <a:effectLst/>
                <a:latin typeface="Calibri" panose="020F0502020204030204" pitchFamily="34" charset="0"/>
                <a:ea typeface="Calibri" panose="020F0502020204030204" pitchFamily="34" charset="0"/>
                <a:cs typeface="Arial" panose="020B0604020202020204" pitchFamily="34" charset="0"/>
              </a:rPr>
              <a:t> Il y a beaucoup de texte et la taille des caractères a été modifiée par rapport au reste du contenu de ce guide. Nous suggérons de diviser le texte en deux pages et de mettre à jour la numérotation des pages et la table des matières en conséquence. </a:t>
            </a:r>
          </a:p>
          <a:p>
            <a:pPr marL="0" marR="0">
              <a:lnSpc>
                <a:spcPct val="115000"/>
              </a:lnSpc>
              <a:spcBef>
                <a:spcPts val="0"/>
              </a:spcBef>
              <a:spcAft>
                <a:spcPts val="0"/>
              </a:spcAft>
            </a:pPr>
            <a:r>
              <a:rPr lang="fr-CA" sz="1200" b="1">
                <a:effectLst/>
                <a:latin typeface="Arial" panose="020B0604020202020204" pitchFamily="34" charset="0"/>
                <a:ea typeface="Calibri" panose="020F0502020204030204" pitchFamily="34" charset="0"/>
                <a:cs typeface="Arial" panose="020B0604020202020204" pitchFamily="34" charset="0"/>
              </a:rPr>
              <a:t> </a:t>
            </a:r>
          </a:p>
          <a:p>
            <a:endParaRPr lang="en-US" dirty="0"/>
          </a:p>
          <a:p>
            <a:endParaRPr lang="en-CA" dirty="0"/>
          </a:p>
        </p:txBody>
      </p:sp>
      <p:sp>
        <p:nvSpPr>
          <p:cNvPr id="4" name="Slide Number Placeholder 3"/>
          <p:cNvSpPr>
            <a:spLocks noGrp="1"/>
          </p:cNvSpPr>
          <p:nvPr>
            <p:ph type="sldNum" sz="quarter" idx="5"/>
          </p:nvPr>
        </p:nvSpPr>
        <p:spPr/>
        <p:txBody>
          <a:bodyPr/>
          <a:lstStyle/>
          <a:p>
            <a:fld id="{C051351B-2C5D-457B-ABE5-B64DBC7BD410}" type="slidenum">
              <a:rPr lang="en-US" smtClean="0"/>
              <a:t>10</a:t>
            </a:fld>
            <a:endParaRPr lang="en-US"/>
          </a:p>
        </p:txBody>
      </p:sp>
    </p:spTree>
    <p:extLst>
      <p:ext uri="{BB962C8B-B14F-4D97-AF65-F5344CB8AC3E}">
        <p14:creationId xmlns:p14="http://schemas.microsoft.com/office/powerpoint/2010/main" val="19397936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fr-CA" sz="1200">
                <a:effectLst/>
                <a:latin typeface="Arial" panose="020B0604020202020204" pitchFamily="34" charset="0"/>
                <a:ea typeface="Calibri" panose="020F0502020204030204" pitchFamily="34" charset="0"/>
                <a:cs typeface="Arial" panose="020B0604020202020204" pitchFamily="34" charset="0"/>
              </a:rPr>
              <a:t>NOTES DU CONFÉRENCIER : </a:t>
            </a:r>
          </a:p>
          <a:p>
            <a:pPr marL="0" marR="0">
              <a:lnSpc>
                <a:spcPct val="107000"/>
              </a:lnSpc>
              <a:spcBef>
                <a:spcPts val="0"/>
              </a:spcBef>
              <a:spcAft>
                <a:spcPts val="0"/>
              </a:spcAft>
            </a:pPr>
            <a:r>
              <a:rPr lang="fr-CA" sz="1200">
                <a:effectLst/>
                <a:latin typeface="Arial" panose="020B0604020202020204" pitchFamily="34" charset="0"/>
                <a:ea typeface="Calibri" panose="020F0502020204030204" pitchFamily="34" charset="0"/>
                <a:cs typeface="Arial" panose="020B0604020202020204" pitchFamily="34" charset="0"/>
              </a:rPr>
              <a:t>Il sera important de tirer parti de l’enthousiasme et de l’élan initial du programme PALS pour en assurer la continuité. Voici quelques suggestions pour vous aider à créer et à maintenir l’élan :</a:t>
            </a:r>
          </a:p>
          <a:p>
            <a:pPr marL="0" marR="0" lvl="0" indent="0" algn="l" defTabSz="914400" rtl="0" eaLnBrk="1" fontAlgn="auto" latinLnBrk="0" hangingPunct="1">
              <a:lnSpc>
                <a:spcPct val="107000"/>
              </a:lnSpc>
              <a:spcBef>
                <a:spcPts val="0"/>
              </a:spcBef>
              <a:spcAft>
                <a:spcPts val="0"/>
              </a:spcAft>
              <a:buClrTx/>
              <a:buSzTx/>
              <a:buFontTx/>
              <a:buNone/>
              <a:tabLst/>
              <a:defRPr/>
            </a:pPr>
            <a:r>
              <a:rPr lang="fr-CA" sz="1200">
                <a:effectLst/>
                <a:latin typeface="Arial" panose="020B0604020202020204" pitchFamily="34" charset="0"/>
                <a:ea typeface="Calibri" panose="020F0502020204030204" pitchFamily="34" charset="0"/>
                <a:cs typeface="Arial" panose="020B0604020202020204" pitchFamily="34" charset="0"/>
              </a:rPr>
              <a:t>Les possibilités de connexion permettent aux leaders de partager leurs expériences, d’établir des liens et d’échanger des informations. La reconnaissance permet de saluer le travail des leaders. Les ambassadeurs PALS permettent aux leaders d’utiliser leurs compétences dans d’autres domaines de l’école. Les leaders continuent à développer leurs compétences grâce à des possibilités d’apprentissage continu. Consultez la page [ ] du guide pour obtenir de plus amples renseignements.</a:t>
            </a:r>
          </a:p>
          <a:p>
            <a:pPr marL="0" marR="0">
              <a:lnSpc>
                <a:spcPct val="107000"/>
              </a:lnSpc>
              <a:spcBef>
                <a:spcPts val="0"/>
              </a:spcBef>
              <a:spcAft>
                <a:spcPts val="0"/>
              </a:spcAft>
            </a:pP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fr-CA" sz="1200">
                <a:effectLst/>
                <a:latin typeface="Calibri" panose="020F0502020204030204" pitchFamily="34" charset="0"/>
                <a:ea typeface="Calibri" panose="020F0502020204030204" pitchFamily="34" charset="0"/>
                <a:cs typeface="Arial" panose="020B0604020202020204" pitchFamily="34" charset="0"/>
              </a:rPr>
              <a:t>RENSEIGNEMENTS SUPPLÉMENTAIRES :</a:t>
            </a:r>
          </a:p>
          <a:p>
            <a:pPr marL="0" marR="0">
              <a:lnSpc>
                <a:spcPct val="107000"/>
              </a:lnSpc>
              <a:spcBef>
                <a:spcPts val="0"/>
              </a:spcBef>
              <a:spcAft>
                <a:spcPts val="0"/>
              </a:spcAft>
            </a:pPr>
            <a:r>
              <a:rPr lang="fr-CA" sz="1200" b="1">
                <a:effectLst/>
                <a:latin typeface="Arial" panose="020B0604020202020204" pitchFamily="34" charset="0"/>
                <a:ea typeface="Calibri" panose="020F0502020204030204" pitchFamily="34" charset="0"/>
                <a:cs typeface="Arial" panose="020B0604020202020204" pitchFamily="34" charset="0"/>
              </a:rPr>
              <a:t>Fournissez des possibilités d’établir des liens.</a:t>
            </a:r>
          </a:p>
          <a:p>
            <a:pPr marL="342900" marR="0" lvl="0" indent="-342900">
              <a:lnSpc>
                <a:spcPct val="115000"/>
              </a:lnSpc>
              <a:spcBef>
                <a:spcPts val="0"/>
              </a:spcBef>
              <a:spcAft>
                <a:spcPts val="0"/>
              </a:spcAft>
              <a:buFont typeface="Symbol" panose="05050102010706020507" pitchFamily="18" charset="2"/>
              <a:buChar char=""/>
            </a:pPr>
            <a:r>
              <a:rPr lang="fr-CA" sz="1200">
                <a:effectLst/>
                <a:latin typeface="Arial" panose="020B0604020202020204" pitchFamily="34" charset="0"/>
                <a:ea typeface="Calibri" panose="020F0502020204030204" pitchFamily="34" charset="0"/>
                <a:cs typeface="Arial" panose="020B0604020202020204" pitchFamily="34" charset="0"/>
              </a:rPr>
              <a:t>Organisez des réunions régulières pour les leaders PALS afin qu’ils puissent apprendre de nouveaux jeux, partager les réussites et les préoccupations, apprendre à résoudre les problèmes, et invitez des conférenciers (par exemple, des professionnels de la santé publique, des enseignants, des directeurs d’école).</a:t>
            </a:r>
          </a:p>
          <a:p>
            <a:pPr marL="342900" marR="0" lvl="0" indent="-342900">
              <a:lnSpc>
                <a:spcPct val="115000"/>
              </a:lnSpc>
              <a:spcBef>
                <a:spcPts val="0"/>
              </a:spcBef>
              <a:spcAft>
                <a:spcPts val="0"/>
              </a:spcAft>
              <a:buFont typeface="Symbol" panose="05050102010706020507" pitchFamily="18" charset="2"/>
              <a:buChar char=""/>
            </a:pPr>
            <a:r>
              <a:rPr lang="fr-CA" sz="1200">
                <a:effectLst/>
                <a:latin typeface="Arial" panose="020B0604020202020204" pitchFamily="34" charset="0"/>
                <a:ea typeface="Calibri" panose="020F0502020204030204" pitchFamily="34" charset="0"/>
                <a:cs typeface="Arial" panose="020B0604020202020204" pitchFamily="34" charset="0"/>
              </a:rPr>
              <a:t>Créez un tableau d’affichage de PALS et affichez l’</a:t>
            </a:r>
            <a:r>
              <a:rPr lang="fr-CA" sz="1200" i="1">
                <a:effectLst/>
                <a:latin typeface="Arial" panose="020B0604020202020204" pitchFamily="34" charset="0"/>
                <a:ea typeface="Calibri" panose="020F0502020204030204" pitchFamily="34" charset="0"/>
                <a:cs typeface="Arial" panose="020B0604020202020204" pitchFamily="34" charset="0"/>
              </a:rPr>
              <a:t>horaire de PALS</a:t>
            </a:r>
            <a:r>
              <a:rPr lang="fr-CA" sz="1200">
                <a:effectLst/>
                <a:latin typeface="Arial" panose="020B0604020202020204" pitchFamily="34" charset="0"/>
                <a:ea typeface="Calibri" panose="020F0502020204030204" pitchFamily="34" charset="0"/>
                <a:cs typeface="Arial" panose="020B0604020202020204" pitchFamily="34" charset="0"/>
              </a:rPr>
              <a:t> (annexes F et G) et le ou les jeux de la semaine. </a:t>
            </a:r>
          </a:p>
          <a:p>
            <a:pPr marL="342900" marR="0" lvl="0" indent="-342900">
              <a:lnSpc>
                <a:spcPct val="115000"/>
              </a:lnSpc>
              <a:spcBef>
                <a:spcPts val="0"/>
              </a:spcBef>
              <a:spcAft>
                <a:spcPts val="0"/>
              </a:spcAft>
              <a:buFont typeface="Symbol" panose="05050102010706020507" pitchFamily="18" charset="2"/>
              <a:buChar char=""/>
            </a:pPr>
            <a:r>
              <a:rPr lang="fr-CA" sz="1200">
                <a:effectLst/>
                <a:latin typeface="Arial" panose="020B0604020202020204" pitchFamily="34" charset="0"/>
                <a:ea typeface="Calibri" panose="020F0502020204030204" pitchFamily="34" charset="0"/>
                <a:cs typeface="Arial" panose="020B0604020202020204" pitchFamily="34" charset="0"/>
              </a:rPr>
              <a:t>Encouragez les participants à partager des idées et à faire des commentaires : les élèves peuvent aider à façonner PALS pour leur école.</a:t>
            </a:r>
          </a:p>
          <a:p>
            <a:pPr marL="342900" marR="0" lvl="0" indent="-342900">
              <a:lnSpc>
                <a:spcPct val="115000"/>
              </a:lnSpc>
              <a:spcBef>
                <a:spcPts val="0"/>
              </a:spcBef>
              <a:spcAft>
                <a:spcPts val="0"/>
              </a:spcAft>
              <a:buFont typeface="Symbol" panose="05050102010706020507" pitchFamily="18" charset="2"/>
              <a:buChar char=""/>
            </a:pPr>
            <a:r>
              <a:rPr lang="fr-CA" sz="1200">
                <a:effectLst/>
                <a:latin typeface="Arial" panose="020B0604020202020204" pitchFamily="34" charset="0"/>
                <a:ea typeface="Calibri" panose="020F0502020204030204" pitchFamily="34" charset="0"/>
                <a:cs typeface="Arial" panose="020B0604020202020204" pitchFamily="34" charset="0"/>
              </a:rPr>
              <a:t>Communiquez les mises à jour et les renseignements sur le programme sur le site Web de l’école, les bulletins d’information, les médias sociaux et avec votre conseil de parents ou scolaire.</a:t>
            </a:r>
          </a:p>
          <a:p>
            <a:pPr marL="0" marR="0">
              <a:lnSpc>
                <a:spcPct val="107000"/>
              </a:lnSpc>
              <a:spcBef>
                <a:spcPts val="0"/>
              </a:spcBef>
              <a:spcAft>
                <a:spcPts val="0"/>
              </a:spcAft>
            </a:pPr>
            <a:r>
              <a:rPr lang="fr-CA" sz="1200" b="1">
                <a:effectLst/>
                <a:latin typeface="Arial" panose="020B0604020202020204" pitchFamily="34" charset="0"/>
                <a:ea typeface="Calibri" panose="020F0502020204030204" pitchFamily="34" charset="0"/>
                <a:cs typeface="Arial" panose="020B0604020202020204" pitchFamily="34" charset="0"/>
              </a:rPr>
              <a:t> </a:t>
            </a:r>
          </a:p>
          <a:p>
            <a:pPr marL="0" marR="0">
              <a:lnSpc>
                <a:spcPct val="107000"/>
              </a:lnSpc>
              <a:spcBef>
                <a:spcPts val="0"/>
              </a:spcBef>
              <a:spcAft>
                <a:spcPts val="0"/>
              </a:spcAft>
            </a:pPr>
            <a:r>
              <a:rPr lang="fr-CA" sz="1200" b="1">
                <a:effectLst/>
                <a:latin typeface="Arial" panose="020B0604020202020204" pitchFamily="34" charset="0"/>
                <a:ea typeface="Calibri" panose="020F0502020204030204" pitchFamily="34" charset="0"/>
                <a:cs typeface="Arial" panose="020B0604020202020204" pitchFamily="34" charset="0"/>
              </a:rPr>
              <a:t>Donnez de la reconnaissance.</a:t>
            </a:r>
          </a:p>
          <a:p>
            <a:pPr marL="342900" marR="0" lvl="0" indent="-342900">
              <a:lnSpc>
                <a:spcPct val="115000"/>
              </a:lnSpc>
              <a:spcBef>
                <a:spcPts val="0"/>
              </a:spcBef>
              <a:spcAft>
                <a:spcPts val="0"/>
              </a:spcAft>
              <a:buFont typeface="Symbol" panose="05050102010706020507" pitchFamily="18" charset="2"/>
              <a:buChar char=""/>
            </a:pPr>
            <a:r>
              <a:rPr lang="fr-CA" sz="1200">
                <a:effectLst/>
                <a:latin typeface="Arial" panose="020B0604020202020204" pitchFamily="34" charset="0"/>
                <a:ea typeface="Calibri" panose="020F0502020204030204" pitchFamily="34" charset="0"/>
                <a:cs typeface="Arial" panose="020B0604020202020204" pitchFamily="34" charset="0"/>
              </a:rPr>
              <a:t>Remettez des certificats d’achèvement de la formation de leader PALS et de reconnaissance pour contribution exceptionnelle des leaders PALS (annexes I et J). </a:t>
            </a:r>
          </a:p>
          <a:p>
            <a:pPr marL="342900" marR="0" lvl="0" indent="-342900">
              <a:lnSpc>
                <a:spcPct val="115000"/>
              </a:lnSpc>
              <a:spcBef>
                <a:spcPts val="0"/>
              </a:spcBef>
              <a:spcAft>
                <a:spcPts val="0"/>
              </a:spcAft>
              <a:buFont typeface="Symbol" panose="05050102010706020507" pitchFamily="18" charset="2"/>
              <a:buChar char=""/>
            </a:pPr>
            <a:r>
              <a:rPr lang="fr-CA" sz="1200">
                <a:effectLst/>
                <a:latin typeface="Arial" panose="020B0604020202020204" pitchFamily="34" charset="0"/>
                <a:ea typeface="Calibri" panose="020F0502020204030204" pitchFamily="34" charset="0"/>
                <a:cs typeface="Arial" panose="020B0604020202020204" pitchFamily="34" charset="0"/>
              </a:rPr>
              <a:t>Communiquez la reconnaissance aux élèves lors des annonces et des assemblées. </a:t>
            </a:r>
          </a:p>
          <a:p>
            <a:pPr marL="342900" marR="0" lvl="0" indent="-342900">
              <a:lnSpc>
                <a:spcPct val="115000"/>
              </a:lnSpc>
              <a:spcBef>
                <a:spcPts val="0"/>
              </a:spcBef>
              <a:spcAft>
                <a:spcPts val="0"/>
              </a:spcAft>
              <a:buFont typeface="Symbol" panose="05050102010706020507" pitchFamily="18" charset="2"/>
              <a:buChar char=""/>
            </a:pPr>
            <a:r>
              <a:rPr lang="fr-CA" sz="1200">
                <a:effectLst/>
                <a:latin typeface="Arial" panose="020B0604020202020204" pitchFamily="34" charset="0"/>
                <a:ea typeface="Calibri" panose="020F0502020204030204" pitchFamily="34" charset="0"/>
                <a:cs typeface="Arial" panose="020B0604020202020204" pitchFamily="34" charset="0"/>
              </a:rPr>
              <a:t>Utilisez le tableau d’affichage de PALS pour la reconnaissance des leaders (par exemple, le leader de la semaine), les photos des élèves, etc.</a:t>
            </a:r>
          </a:p>
          <a:p>
            <a:pPr marL="342900" marR="0" lvl="0" indent="-342900">
              <a:lnSpc>
                <a:spcPct val="115000"/>
              </a:lnSpc>
              <a:spcBef>
                <a:spcPts val="0"/>
              </a:spcBef>
              <a:spcAft>
                <a:spcPts val="0"/>
              </a:spcAft>
              <a:buFont typeface="Symbol" panose="05050102010706020507" pitchFamily="18" charset="2"/>
              <a:buChar char=""/>
            </a:pPr>
            <a:r>
              <a:rPr lang="fr-CA" sz="1200">
                <a:effectLst/>
                <a:latin typeface="Arial" panose="020B0604020202020204" pitchFamily="34" charset="0"/>
                <a:ea typeface="Calibri" panose="020F0502020204030204" pitchFamily="34" charset="0"/>
                <a:cs typeface="Arial" panose="020B0604020202020204" pitchFamily="34" charset="0"/>
              </a:rPr>
              <a:t>Offrez des incitations aux élèves leaders. Incluez des récompenses non alimentaires comme des crayons, des gommes à effacer, des autocollants, des plaques d’école, etc.</a:t>
            </a:r>
          </a:p>
          <a:p>
            <a:pPr marL="342900" marR="0" lvl="0" indent="-342900">
              <a:lnSpc>
                <a:spcPct val="115000"/>
              </a:lnSpc>
              <a:spcBef>
                <a:spcPts val="0"/>
              </a:spcBef>
              <a:spcAft>
                <a:spcPts val="0"/>
              </a:spcAft>
              <a:buFont typeface="Symbol" panose="05050102010706020507" pitchFamily="18" charset="2"/>
              <a:buChar char=""/>
            </a:pPr>
            <a:r>
              <a:rPr lang="fr-CA" sz="1200">
                <a:effectLst/>
                <a:latin typeface="Arial" panose="020B0604020202020204" pitchFamily="34" charset="0"/>
                <a:ea typeface="Calibri" panose="020F0502020204030204" pitchFamily="34" charset="0"/>
                <a:cs typeface="Arial" panose="020B0604020202020204" pitchFamily="34" charset="0"/>
              </a:rPr>
              <a:t>Organisez une fête de fin de trimestre ou de fin d’année.</a:t>
            </a:r>
          </a:p>
          <a:p>
            <a:pPr marL="0" marR="0">
              <a:lnSpc>
                <a:spcPct val="107000"/>
              </a:lnSpc>
              <a:spcBef>
                <a:spcPts val="0"/>
              </a:spcBef>
              <a:spcAft>
                <a:spcPts val="0"/>
              </a:spcAft>
            </a:pPr>
            <a:r>
              <a:rPr lang="fr-CA" sz="1200" b="1">
                <a:effectLst/>
                <a:latin typeface="Arial" panose="020B0604020202020204" pitchFamily="34" charset="0"/>
                <a:ea typeface="Calibri" panose="020F0502020204030204" pitchFamily="34" charset="0"/>
                <a:cs typeface="Arial" panose="020B0604020202020204" pitchFamily="34" charset="0"/>
              </a:rPr>
              <a:t> </a:t>
            </a:r>
          </a:p>
          <a:p>
            <a:pPr marL="0" marR="0">
              <a:lnSpc>
                <a:spcPct val="107000"/>
              </a:lnSpc>
              <a:spcBef>
                <a:spcPts val="0"/>
              </a:spcBef>
              <a:spcAft>
                <a:spcPts val="0"/>
              </a:spcAft>
            </a:pPr>
            <a:r>
              <a:rPr lang="fr-CA" sz="1200" b="1">
                <a:effectLst/>
                <a:latin typeface="Arial" panose="020B0604020202020204" pitchFamily="34" charset="0"/>
                <a:ea typeface="Calibri" panose="020F0502020204030204" pitchFamily="34" charset="0"/>
                <a:cs typeface="Arial" panose="020B0604020202020204" pitchFamily="34" charset="0"/>
              </a:rPr>
              <a:t>Encouragez les élèves leaders de l’école à devenir des ambassadeurs PALS.</a:t>
            </a:r>
          </a:p>
          <a:p>
            <a:pPr marL="342900" marR="0" lvl="0" indent="-342900">
              <a:lnSpc>
                <a:spcPct val="115000"/>
              </a:lnSpc>
              <a:spcBef>
                <a:spcPts val="0"/>
              </a:spcBef>
              <a:spcAft>
                <a:spcPts val="0"/>
              </a:spcAft>
              <a:buFont typeface="Symbol" panose="05050102010706020507" pitchFamily="18" charset="2"/>
              <a:buChar char=""/>
            </a:pPr>
            <a:r>
              <a:rPr lang="fr-CA" sz="1200">
                <a:effectLst/>
                <a:latin typeface="Arial" panose="020B0604020202020204" pitchFamily="34" charset="0"/>
                <a:ea typeface="Calibri" panose="020F0502020204030204" pitchFamily="34" charset="0"/>
                <a:cs typeface="Arial" panose="020B0604020202020204" pitchFamily="34" charset="0"/>
              </a:rPr>
              <a:t>Faites lire les annonces sur haut-parleur par les leaders PALS (annexe H).</a:t>
            </a:r>
          </a:p>
          <a:p>
            <a:pPr marL="342900" marR="0" lvl="0" indent="-342900">
              <a:lnSpc>
                <a:spcPct val="115000"/>
              </a:lnSpc>
              <a:spcBef>
                <a:spcPts val="0"/>
              </a:spcBef>
              <a:spcAft>
                <a:spcPts val="0"/>
              </a:spcAft>
              <a:buFont typeface="Symbol" panose="05050102010706020507" pitchFamily="18" charset="2"/>
              <a:buChar char=""/>
            </a:pPr>
            <a:r>
              <a:rPr lang="fr-CA" sz="1200">
                <a:effectLst/>
                <a:latin typeface="Arial" panose="020B0604020202020204" pitchFamily="34" charset="0"/>
                <a:ea typeface="Calibri" panose="020F0502020204030204" pitchFamily="34" charset="0"/>
                <a:cs typeface="Arial" panose="020B0604020202020204" pitchFamily="34" charset="0"/>
              </a:rPr>
              <a:t>Les leaders PALS peuvent créer des jeux, des messages et des activités pour leur équipe.</a:t>
            </a:r>
          </a:p>
          <a:p>
            <a:pPr marL="342900" marR="0" lvl="0" indent="-342900">
              <a:lnSpc>
                <a:spcPct val="115000"/>
              </a:lnSpc>
              <a:spcBef>
                <a:spcPts val="0"/>
              </a:spcBef>
              <a:spcAft>
                <a:spcPts val="0"/>
              </a:spcAft>
              <a:buFont typeface="Symbol" panose="05050102010706020507" pitchFamily="18" charset="2"/>
              <a:buChar char=""/>
            </a:pPr>
            <a:r>
              <a:rPr lang="fr-CA" sz="1200">
                <a:effectLst/>
                <a:latin typeface="Arial" panose="020B0604020202020204" pitchFamily="34" charset="0"/>
                <a:ea typeface="Calibri" panose="020F0502020204030204" pitchFamily="34" charset="0"/>
                <a:cs typeface="Arial" panose="020B0604020202020204" pitchFamily="34" charset="0"/>
              </a:rPr>
              <a:t>Les leaders peuvent se rendre dans les classes plus jeunes pour faire la promotion de l’activité physique ou agir en tant que mentors pour les nouveaux leaders afin d’assurer la durabilité du programme.</a:t>
            </a:r>
          </a:p>
          <a:p>
            <a:pPr marL="342900" marR="0" lvl="0" indent="-342900">
              <a:lnSpc>
                <a:spcPct val="115000"/>
              </a:lnSpc>
              <a:spcBef>
                <a:spcPts val="0"/>
              </a:spcBef>
              <a:spcAft>
                <a:spcPts val="0"/>
              </a:spcAft>
              <a:buFont typeface="Symbol" panose="05050102010706020507" pitchFamily="18" charset="2"/>
              <a:buChar char=""/>
            </a:pPr>
            <a:r>
              <a:rPr lang="fr-CA" sz="1200">
                <a:effectLst/>
                <a:latin typeface="Arial" panose="020B0604020202020204" pitchFamily="34" charset="0"/>
                <a:ea typeface="Calibri" panose="020F0502020204030204" pitchFamily="34" charset="0"/>
                <a:cs typeface="Arial" panose="020B0604020202020204" pitchFamily="34" charset="0"/>
              </a:rPr>
              <a:t>Ils peuvent également être engagés en tant que pairs leaders pour d’autres sujets qui favorisent la santé et le bien-être. Par exemple : mener des activités de sensibilisation à la pleine conscience – des activités plus tranquilles pour les récréations à l’intérieur. </a:t>
            </a:r>
          </a:p>
          <a:p>
            <a:pPr marL="0" marR="0">
              <a:lnSpc>
                <a:spcPct val="115000"/>
              </a:lnSpc>
              <a:spcBef>
                <a:spcPts val="0"/>
              </a:spcBef>
              <a:spcAft>
                <a:spcPts val="0"/>
              </a:spcAft>
            </a:pPr>
            <a:r>
              <a:rPr lang="fr-CA" sz="1200" b="1">
                <a:effectLst/>
                <a:latin typeface="Arial" panose="020B0604020202020204" pitchFamily="34" charset="0"/>
                <a:ea typeface="Calibri" panose="020F0502020204030204" pitchFamily="34" charset="0"/>
                <a:cs typeface="Arial" panose="020B0604020202020204" pitchFamily="34" charset="0"/>
              </a:rPr>
              <a:t> </a:t>
            </a:r>
          </a:p>
          <a:p>
            <a:pPr marL="0" marR="0">
              <a:lnSpc>
                <a:spcPct val="107000"/>
              </a:lnSpc>
              <a:spcBef>
                <a:spcPts val="0"/>
              </a:spcBef>
              <a:spcAft>
                <a:spcPts val="0"/>
              </a:spcAft>
            </a:pPr>
            <a:r>
              <a:rPr lang="fr-CA" sz="1200" b="1">
                <a:effectLst/>
                <a:latin typeface="Arial" panose="020B0604020202020204" pitchFamily="34" charset="0"/>
                <a:ea typeface="Calibri" panose="020F0502020204030204" pitchFamily="34" charset="0"/>
                <a:cs typeface="Arial" panose="020B0604020202020204" pitchFamily="34" charset="0"/>
              </a:rPr>
              <a:t>Fournissez des possibilités d’apprentissage supplémentaire.</a:t>
            </a:r>
          </a:p>
          <a:p>
            <a:pPr marL="342900" marR="0" lvl="0" indent="-342900">
              <a:lnSpc>
                <a:spcPct val="115000"/>
              </a:lnSpc>
              <a:spcBef>
                <a:spcPts val="0"/>
              </a:spcBef>
              <a:spcAft>
                <a:spcPts val="0"/>
              </a:spcAft>
              <a:buFont typeface="Symbol" panose="05050102010706020507" pitchFamily="18" charset="2"/>
              <a:buChar char=""/>
            </a:pPr>
            <a:r>
              <a:rPr lang="fr-CA" sz="1200">
                <a:effectLst/>
                <a:latin typeface="Arial" panose="020B0604020202020204" pitchFamily="34" charset="0"/>
                <a:ea typeface="Calibri" panose="020F0502020204030204" pitchFamily="34" charset="0"/>
                <a:cs typeface="Arial" panose="020B0604020202020204" pitchFamily="34" charset="0"/>
              </a:rPr>
              <a:t>Jeux saisonniers, en particulier les jeux d’hiver.</a:t>
            </a:r>
          </a:p>
          <a:p>
            <a:pPr marL="342900" marR="0" lvl="0" indent="-342900">
              <a:lnSpc>
                <a:spcPct val="115000"/>
              </a:lnSpc>
              <a:spcBef>
                <a:spcPts val="0"/>
              </a:spcBef>
              <a:spcAft>
                <a:spcPts val="0"/>
              </a:spcAft>
              <a:buFont typeface="Symbol" panose="05050102010706020507" pitchFamily="18" charset="2"/>
              <a:buChar char=""/>
            </a:pPr>
            <a:r>
              <a:rPr lang="fr-CA" sz="1200">
                <a:effectLst/>
                <a:latin typeface="Arial" panose="020B0604020202020204" pitchFamily="34" charset="0"/>
                <a:ea typeface="Calibri" panose="020F0502020204030204" pitchFamily="34" charset="0"/>
                <a:cs typeface="Arial" panose="020B0604020202020204" pitchFamily="34" charset="0"/>
              </a:rPr>
              <a:t>Jeux et activités en cas de mauvais temps.</a:t>
            </a:r>
          </a:p>
          <a:p>
            <a:pPr marL="342900" marR="0" lvl="0" indent="-342900">
              <a:lnSpc>
                <a:spcPct val="115000"/>
              </a:lnSpc>
              <a:spcBef>
                <a:spcPts val="0"/>
              </a:spcBef>
              <a:spcAft>
                <a:spcPts val="0"/>
              </a:spcAft>
              <a:buFont typeface="Symbol" panose="05050102010706020507" pitchFamily="18" charset="2"/>
              <a:buChar char=""/>
            </a:pPr>
            <a:r>
              <a:rPr lang="fr-CA" sz="1200">
                <a:effectLst/>
                <a:latin typeface="Arial" panose="020B0604020202020204" pitchFamily="34" charset="0"/>
                <a:ea typeface="Calibri" panose="020F0502020204030204" pitchFamily="34" charset="0"/>
                <a:cs typeface="Arial" panose="020B0604020202020204" pitchFamily="34" charset="0"/>
              </a:rPr>
              <a:t>Leadership et résolution des conflits.</a:t>
            </a:r>
          </a:p>
          <a:p>
            <a:pPr marL="342900" marR="0" lvl="0" indent="-342900">
              <a:lnSpc>
                <a:spcPct val="115000"/>
              </a:lnSpc>
              <a:spcBef>
                <a:spcPts val="0"/>
              </a:spcBef>
              <a:spcAft>
                <a:spcPts val="0"/>
              </a:spcAft>
              <a:buFont typeface="Symbol" panose="05050102010706020507" pitchFamily="18" charset="2"/>
              <a:buChar char=""/>
            </a:pPr>
            <a:r>
              <a:rPr lang="fr-CA" sz="1200">
                <a:effectLst/>
                <a:latin typeface="Arial" panose="020B0604020202020204" pitchFamily="34" charset="0"/>
                <a:ea typeface="Calibri" panose="020F0502020204030204" pitchFamily="34" charset="0"/>
                <a:cs typeface="Arial" panose="020B0604020202020204" pitchFamily="34" charset="0"/>
              </a:rPr>
              <a:t>Invitez d’autres membres du personnel ou des bénévoles à devenir des animateurs PALS.</a:t>
            </a:r>
          </a:p>
          <a:p>
            <a:endParaRPr lang="en-US" dirty="0"/>
          </a:p>
          <a:p>
            <a:endParaRPr lang="en-CA" dirty="0"/>
          </a:p>
        </p:txBody>
      </p:sp>
      <p:sp>
        <p:nvSpPr>
          <p:cNvPr id="4" name="Slide Number Placeholder 3"/>
          <p:cNvSpPr>
            <a:spLocks noGrp="1"/>
          </p:cNvSpPr>
          <p:nvPr>
            <p:ph type="sldNum" sz="quarter" idx="5"/>
          </p:nvPr>
        </p:nvSpPr>
        <p:spPr/>
        <p:txBody>
          <a:bodyPr/>
          <a:lstStyle/>
          <a:p>
            <a:fld id="{C051351B-2C5D-457B-ABE5-B64DBC7BD410}" type="slidenum">
              <a:rPr lang="en-US" smtClean="0"/>
              <a:t>11</a:t>
            </a:fld>
            <a:endParaRPr lang="en-US"/>
          </a:p>
        </p:txBody>
      </p:sp>
    </p:spTree>
    <p:extLst>
      <p:ext uri="{BB962C8B-B14F-4D97-AF65-F5344CB8AC3E}">
        <p14:creationId xmlns:p14="http://schemas.microsoft.com/office/powerpoint/2010/main" val="42494176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a:t>NOTES DU CONFÉRENCIER :</a:t>
            </a:r>
          </a:p>
          <a:p>
            <a:r>
              <a:rPr lang="fr-CA" sz="1200"/>
              <a:t>Il s’agit de ressources clés qui peuvent être utilisées pour aider à la mise en œuvre du programme. Toutes ces annexes figurent dans le manuel de l’animateur. </a:t>
            </a:r>
          </a:p>
          <a:p>
            <a:r>
              <a:rPr lang="fr-CA" sz="1200"/>
              <a:t>(Possibilité de montrer chaque ressource et d’en parler)</a:t>
            </a:r>
          </a:p>
          <a:p>
            <a:endParaRPr lang="en-CA" sz="1200" dirty="0"/>
          </a:p>
          <a:p>
            <a:endParaRPr lang="en-CA" sz="1200" dirty="0"/>
          </a:p>
          <a:p>
            <a:r>
              <a:rPr lang="fr-CA" sz="1200"/>
              <a:t>Ressources</a:t>
            </a:r>
          </a:p>
          <a:p>
            <a:pPr marL="171450" indent="-171450">
              <a:buFont typeface="Arial" panose="020B0604020202020204" pitchFamily="34" charset="0"/>
              <a:buChar char="•"/>
            </a:pPr>
            <a:r>
              <a:rPr lang="fr-CA" sz="1200"/>
              <a:t>Page de candidature des élèves leaders [insérer le numéro de page]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a:t>Lettre d’information aux parents/tuteurs page [insérer le numéro de page]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a:t>Formulaire d’autorisation des parents/tuteurs page [insérer le numéro de la page]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a:t>Liste de contrôle pour la préparation de la formation PALS page [insérer le numéro de la page]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a:t>Activités de renforcement de l’esprit d’équipe de PALS page [insérer le numéro de la page]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a:t>Outils de planification hebdomadaire et mensuelle de PALS page [insérer le numéro de page]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a:t>Page des annonces sur haut-parleur [insérer le numéro de page]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a:t>Page des certificats [insérer le numéro de page]</a:t>
            </a:r>
          </a:p>
          <a:p>
            <a:endParaRPr lang="en-US" dirty="0"/>
          </a:p>
          <a:p>
            <a:endParaRPr lang="en-CA" dirty="0"/>
          </a:p>
        </p:txBody>
      </p:sp>
      <p:sp>
        <p:nvSpPr>
          <p:cNvPr id="4" name="Slide Number Placeholder 3"/>
          <p:cNvSpPr>
            <a:spLocks noGrp="1"/>
          </p:cNvSpPr>
          <p:nvPr>
            <p:ph type="sldNum" sz="quarter" idx="5"/>
          </p:nvPr>
        </p:nvSpPr>
        <p:spPr/>
        <p:txBody>
          <a:bodyPr/>
          <a:lstStyle/>
          <a:p>
            <a:fld id="{C051351B-2C5D-457B-ABE5-B64DBC7BD410}" type="slidenum">
              <a:rPr lang="en-US" smtClean="0"/>
              <a:t>12</a:t>
            </a:fld>
            <a:endParaRPr lang="en-US"/>
          </a:p>
        </p:txBody>
      </p:sp>
    </p:spTree>
    <p:extLst>
      <p:ext uri="{BB962C8B-B14F-4D97-AF65-F5344CB8AC3E}">
        <p14:creationId xmlns:p14="http://schemas.microsoft.com/office/powerpoint/2010/main" val="22470390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51351B-2C5D-457B-ABE5-B64DBC7BD410}" type="slidenum">
              <a:rPr lang="en-US" smtClean="0"/>
              <a:t>13</a:t>
            </a:fld>
            <a:endParaRPr lang="en-US"/>
          </a:p>
        </p:txBody>
      </p:sp>
    </p:spTree>
    <p:extLst>
      <p:ext uri="{BB962C8B-B14F-4D97-AF65-F5344CB8AC3E}">
        <p14:creationId xmlns:p14="http://schemas.microsoft.com/office/powerpoint/2010/main" val="228645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5879D8-DE8E-58EB-72F7-C438A22975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5BBCB7-D789-9EA0-F044-E4E58CD28C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B72B36-0B87-1D68-F126-F3FFB965B21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a:effectLst/>
                <a:latin typeface="Arial" panose="020B0604020202020204" pitchFamily="34" charset="0"/>
                <a:ea typeface="Calibri" panose="020F0502020204030204" pitchFamily="34" charset="0"/>
                <a:cs typeface="Arial" panose="020B0604020202020204" pitchFamily="34" charset="0"/>
              </a:rPr>
              <a:t>NOTES DU CONFÉRENCIER :</a:t>
            </a:r>
          </a:p>
          <a:p>
            <a:pPr algn="l"/>
            <a:r>
              <a:rPr lang="fr-CA"/>
              <a:t>Le programme PALS a été initialement développé en 2003 par le bureau de santé publique de Peel après un examen des programmes existants de leadership sur les terrains de jeu et des consultations avec d’autres services de santé.</a:t>
            </a:r>
          </a:p>
          <a:p>
            <a:pPr algn="l"/>
            <a:r>
              <a:rPr lang="fr-CA"/>
              <a:t>Le programme PALS a été adapté du programme Recess Recreation Leaders de Deb Cockerton, thérapeute du comportement et praticienne de l’enfance et de la jeunesse. Tout le contenu a été reproduit avec l’autorisation de l’auteur.</a:t>
            </a:r>
          </a:p>
          <a:p>
            <a:pPr algn="l"/>
            <a:endParaRPr lang="en-US" dirty="0"/>
          </a:p>
          <a:p>
            <a:pPr algn="l"/>
            <a:r>
              <a:rPr lang="fr-CA"/>
              <a:t>Depuis la création du programme, de nombreux bureaux de santé publique de l’Ontario l’ont adapté pour l’utiliser en partenariat avec les conseils scolaires locaux. En 2023, un groupe de travail provincial a été formé pour actualiser le programme PALS en fonction des données probantes actuelles en matière de santé publique et des normes d’accessibilité, d’équité, de diversité et d’inclusion.</a:t>
            </a:r>
          </a:p>
          <a:p>
            <a:endParaRPr lang="en-US" dirty="0"/>
          </a:p>
          <a:p>
            <a:endParaRPr lang="en-CA" dirty="0"/>
          </a:p>
        </p:txBody>
      </p:sp>
      <p:sp>
        <p:nvSpPr>
          <p:cNvPr id="4" name="Slide Number Placeholder 3">
            <a:extLst>
              <a:ext uri="{FF2B5EF4-FFF2-40B4-BE49-F238E27FC236}">
                <a16:creationId xmlns:a16="http://schemas.microsoft.com/office/drawing/2014/main" id="{16461D71-6B77-CBE0-EC92-97C8D5AB7C8E}"/>
              </a:ext>
            </a:extLst>
          </p:cNvPr>
          <p:cNvSpPr>
            <a:spLocks noGrp="1"/>
          </p:cNvSpPr>
          <p:nvPr>
            <p:ph type="sldNum" sz="quarter" idx="5"/>
          </p:nvPr>
        </p:nvSpPr>
        <p:spPr/>
        <p:txBody>
          <a:bodyPr/>
          <a:lstStyle/>
          <a:p>
            <a:fld id="{C051351B-2C5D-457B-ABE5-B64DBC7BD410}" type="slidenum">
              <a:rPr lang="en-US" smtClean="0"/>
              <a:t>2</a:t>
            </a:fld>
            <a:endParaRPr lang="en-US"/>
          </a:p>
        </p:txBody>
      </p:sp>
    </p:spTree>
    <p:extLst>
      <p:ext uri="{BB962C8B-B14F-4D97-AF65-F5344CB8AC3E}">
        <p14:creationId xmlns:p14="http://schemas.microsoft.com/office/powerpoint/2010/main" val="533076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a:effectLst/>
                <a:latin typeface="Arial" panose="020B0604020202020204" pitchFamily="34" charset="0"/>
                <a:ea typeface="Calibri" panose="020F0502020204030204" pitchFamily="34" charset="0"/>
                <a:cs typeface="Arial" panose="020B0604020202020204" pitchFamily="34" charset="0"/>
              </a:rPr>
              <a:t>NOTES DU CONFÉRENCIER :</a:t>
            </a:r>
          </a:p>
          <a:p>
            <a:r>
              <a:rPr lang="fr-CA"/>
              <a:t>Voici l’ordre du jour de la journée.</a:t>
            </a:r>
          </a:p>
          <a:p>
            <a:endParaRPr lang="en-CA" dirty="0"/>
          </a:p>
        </p:txBody>
      </p:sp>
      <p:sp>
        <p:nvSpPr>
          <p:cNvPr id="4" name="Slide Number Placeholder 3"/>
          <p:cNvSpPr>
            <a:spLocks noGrp="1"/>
          </p:cNvSpPr>
          <p:nvPr>
            <p:ph type="sldNum" sz="quarter" idx="5"/>
          </p:nvPr>
        </p:nvSpPr>
        <p:spPr/>
        <p:txBody>
          <a:bodyPr/>
          <a:lstStyle/>
          <a:p>
            <a:fld id="{C051351B-2C5D-457B-ABE5-B64DBC7BD410}" type="slidenum">
              <a:rPr lang="en-US" smtClean="0"/>
              <a:t>3</a:t>
            </a:fld>
            <a:endParaRPr lang="en-US"/>
          </a:p>
        </p:txBody>
      </p:sp>
    </p:spTree>
    <p:extLst>
      <p:ext uri="{BB962C8B-B14F-4D97-AF65-F5344CB8AC3E}">
        <p14:creationId xmlns:p14="http://schemas.microsoft.com/office/powerpoint/2010/main" val="1808847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000" b="0">
                <a:effectLst/>
                <a:latin typeface="Arial" panose="020B0604020202020204" pitchFamily="34" charset="0"/>
                <a:ea typeface="Calibri" panose="020F0502020204030204" pitchFamily="34" charset="0"/>
                <a:cs typeface="Arial" panose="020B0604020202020204" pitchFamily="34" charset="0"/>
              </a:rPr>
              <a:t>NOTES DU CONFÉRENCIER :</a:t>
            </a:r>
          </a:p>
          <a:p>
            <a:r>
              <a:rPr lang="fr-CA" sz="1000" b="0">
                <a:effectLst/>
                <a:latin typeface="Arial" panose="020B0604020202020204" pitchFamily="34" charset="0"/>
                <a:ea typeface="Calibri" panose="020F0502020204030204" pitchFamily="34" charset="0"/>
                <a:cs typeface="Arial" panose="020B0604020202020204" pitchFamily="34" charset="0"/>
              </a:rPr>
              <a:t>Le programme PALS peut offrir aux élèves des possibilités de leadership, accroître leur sentiment d’appartenance et d’inclusion, et augmenter les possibilités d’activité physique afin d’améliorer leur littératie physique.</a:t>
            </a:r>
          </a:p>
          <a:p>
            <a:endParaRPr lang="en-US" sz="1000" b="1" dirty="0">
              <a:effectLst/>
              <a:latin typeface="Arial" panose="020B0604020202020204" pitchFamily="34" charset="0"/>
              <a:ea typeface="Calibri" panose="020F0502020204030204" pitchFamily="34" charset="0"/>
              <a:cs typeface="Arial" panose="020B0604020202020204" pitchFamily="34" charset="0"/>
            </a:endParaRPr>
          </a:p>
          <a:p>
            <a:endParaRPr lang="en-US" sz="1000" b="1" dirty="0">
              <a:effectLst/>
              <a:latin typeface="Arial" panose="020B0604020202020204" pitchFamily="34" charset="0"/>
              <a:ea typeface="Calibri" panose="020F0502020204030204" pitchFamily="34" charset="0"/>
              <a:cs typeface="Arial" panose="020B0604020202020204" pitchFamily="34" charset="0"/>
            </a:endParaRPr>
          </a:p>
          <a:p>
            <a:r>
              <a:rPr lang="fr-CA" sz="1000" b="0">
                <a:effectLst/>
                <a:latin typeface="Arial" panose="020B0604020202020204" pitchFamily="34" charset="0"/>
                <a:ea typeface="Calibri" panose="020F0502020204030204" pitchFamily="34" charset="0"/>
                <a:cs typeface="Arial" panose="020B0604020202020204" pitchFamily="34" charset="0"/>
              </a:rPr>
              <a:t>RENSEIGNEMENTS SUPPLÉMENTAIRES :</a:t>
            </a:r>
          </a:p>
          <a:p>
            <a:endParaRPr lang="en-US" sz="1000" b="1" dirty="0">
              <a:effectLst/>
              <a:latin typeface="Arial" panose="020B0604020202020204" pitchFamily="34" charset="0"/>
              <a:ea typeface="Calibri" panose="020F0502020204030204" pitchFamily="34" charset="0"/>
              <a:cs typeface="Arial" panose="020B0604020202020204" pitchFamily="34" charset="0"/>
            </a:endParaRPr>
          </a:p>
          <a:p>
            <a:r>
              <a:rPr lang="fr-CA" sz="1000" b="1">
                <a:effectLst/>
                <a:latin typeface="Arial" panose="020B0604020202020204" pitchFamily="34" charset="0"/>
                <a:ea typeface="Calibri" panose="020F0502020204030204" pitchFamily="34" charset="0"/>
                <a:cs typeface="Arial" panose="020B0604020202020204" pitchFamily="34" charset="0"/>
              </a:rPr>
              <a:t>Offrir des possibilités de leadership aux élèves. </a:t>
            </a:r>
          </a:p>
          <a:p>
            <a:pPr marL="285750" indent="-285750">
              <a:buFont typeface="Arial" panose="020B0604020202020204" pitchFamily="34" charset="0"/>
              <a:buChar char="•"/>
            </a:pPr>
            <a:r>
              <a:rPr lang="fr-CA" sz="1200">
                <a:effectLst/>
                <a:latin typeface="Arial" panose="020B0604020202020204" pitchFamily="34" charset="0"/>
                <a:ea typeface="Calibri" panose="020F0502020204030204" pitchFamily="34" charset="0"/>
              </a:rPr>
              <a:t>La participation des élèves des cycles moyen et intermédiaire en tant que leaders PALS leur donne l’occasion d’améliorer leurs compétences en matière de leadership en résolvant les problèmes grâce à la communication positive, le compromis et la coopération. </a:t>
            </a:r>
          </a:p>
          <a:p>
            <a:endParaRPr lang="en-US" sz="1000" b="1" dirty="0">
              <a:effectLst/>
              <a:latin typeface="Arial" panose="020B0604020202020204" pitchFamily="34" charset="0"/>
              <a:ea typeface="Calibri" panose="020F0502020204030204" pitchFamily="34" charset="0"/>
              <a:cs typeface="Arial" panose="020B0604020202020204" pitchFamily="34" charset="0"/>
            </a:endParaRPr>
          </a:p>
          <a:p>
            <a:r>
              <a:rPr lang="fr-CA" sz="1000" b="1">
                <a:effectLst/>
                <a:latin typeface="Arial" panose="020B0604020202020204" pitchFamily="34" charset="0"/>
                <a:ea typeface="Calibri" panose="020F0502020204030204" pitchFamily="34" charset="0"/>
                <a:cs typeface="Arial" panose="020B0604020202020204" pitchFamily="34" charset="0"/>
              </a:rPr>
              <a:t>Accroître le sentiment d’appartenance et d’inclusion des élèves. </a:t>
            </a:r>
          </a:p>
          <a:p>
            <a:pPr marL="342900" marR="0" lvl="0" indent="-342900">
              <a:lnSpc>
                <a:spcPct val="115000"/>
              </a:lnSpc>
              <a:spcBef>
                <a:spcPts val="0"/>
              </a:spcBef>
              <a:spcAft>
                <a:spcPts val="0"/>
              </a:spcAft>
              <a:buFont typeface="Symbol" panose="05050102010706020507" pitchFamily="18" charset="2"/>
              <a:buChar char=""/>
            </a:pPr>
            <a:r>
              <a:rPr lang="fr-CA" sz="1200">
                <a:effectLst/>
                <a:latin typeface="Arial" panose="020B0604020202020204" pitchFamily="34" charset="0"/>
                <a:ea typeface="Calibri" panose="020F0502020204030204" pitchFamily="34" charset="0"/>
                <a:cs typeface="Arial" panose="020B0604020202020204" pitchFamily="34" charset="0"/>
              </a:rPr>
              <a:t>L’estime de soi et le sentiment de bien-être social d’un enfant peuvent s’enrichir lorsqu’il joue avec d’autres enfants dans un environnement qui encourage les interactions positives grâce au partage, à la coopération et à la communication Agence ontarienne de protection et de promotion de la santé (Santé publique Ontario], 2014). </a:t>
            </a:r>
          </a:p>
          <a:p>
            <a:pPr marL="342900" marR="0" lvl="0" indent="-342900">
              <a:lnSpc>
                <a:spcPct val="107000"/>
              </a:lnSpc>
              <a:spcBef>
                <a:spcPts val="0"/>
              </a:spcBef>
              <a:spcAft>
                <a:spcPts val="800"/>
              </a:spcAft>
              <a:buFont typeface="Symbol" panose="05050102010706020507" pitchFamily="18" charset="2"/>
              <a:buChar char=""/>
            </a:pPr>
            <a:r>
              <a:rPr lang="fr-CA" sz="1200">
                <a:effectLst/>
                <a:highlight>
                  <a:srgbClr val="00FFFF"/>
                </a:highlight>
                <a:latin typeface="Arial" panose="020B0604020202020204" pitchFamily="34" charset="0"/>
                <a:ea typeface="Times New Roman" panose="02020603050405020304" pitchFamily="18" charset="0"/>
                <a:cs typeface="Arial" panose="020B0604020202020204" pitchFamily="34" charset="0"/>
              </a:rPr>
              <a:t>La prévention du harcèlement et l’intervention favorisent le développement de relations saines, sécuritaires, respectueuses et bienveillantes entre les élèves, ce qui leur permet de réussir à l’école et dans leurs relations avec leurs pairs (Prevnet?).</a:t>
            </a:r>
          </a:p>
          <a:p>
            <a:pPr marL="342900" marR="0" lvl="0" indent="-342900">
              <a:lnSpc>
                <a:spcPct val="107000"/>
              </a:lnSpc>
              <a:spcBef>
                <a:spcPts val="0"/>
              </a:spcBef>
              <a:spcAft>
                <a:spcPts val="800"/>
              </a:spcAft>
              <a:buFont typeface="Symbol" panose="05050102010706020507" pitchFamily="18" charset="2"/>
              <a:buChar char=""/>
            </a:pPr>
            <a:r>
              <a:rPr lang="fr-CA" sz="1200">
                <a:effectLst/>
                <a:highlight>
                  <a:srgbClr val="00FFFF"/>
                </a:highlight>
                <a:latin typeface="Arial" panose="020B0604020202020204" pitchFamily="34" charset="0"/>
                <a:ea typeface="Times New Roman" panose="02020603050405020304" pitchFamily="18" charset="0"/>
                <a:cs typeface="Arial" panose="020B0604020202020204" pitchFamily="34" charset="0"/>
              </a:rPr>
              <a:t>Un climat scolaire positif existe lorsque tous les membres de la communauté scolaire se sentent en sécurité, inclus et acceptés et qu’ils encouragent activement des comportements et des interactions positifs (PPM 128, PPM 145).</a:t>
            </a:r>
          </a:p>
          <a:p>
            <a:endParaRPr lang="en-US" sz="1000" dirty="0">
              <a:effectLst/>
              <a:latin typeface="Calibri" panose="020F0502020204030204" pitchFamily="34" charset="0"/>
              <a:ea typeface="Calibri" panose="020F0502020204030204" pitchFamily="34" charset="0"/>
              <a:cs typeface="Arial" panose="020B0604020202020204" pitchFamily="34" charset="0"/>
            </a:endParaRPr>
          </a:p>
          <a:p>
            <a:r>
              <a:rPr lang="fr-CA" sz="1000" b="1">
                <a:effectLst/>
                <a:latin typeface="Arial" panose="020B0604020202020204" pitchFamily="34" charset="0"/>
                <a:ea typeface="Calibri" panose="020F0502020204030204" pitchFamily="34" charset="0"/>
              </a:rPr>
              <a:t>Augmenter les occasions de faire de l’activité physique afin d’améliorer la littératie physique des élèves. </a:t>
            </a:r>
            <a:r>
              <a:rPr lang="fr-CA" sz="1000">
                <a:effectLst/>
                <a:latin typeface="Arial" panose="020B0604020202020204" pitchFamily="34" charset="0"/>
                <a:ea typeface="Calibri" panose="020F0502020204030204" pitchFamily="34" charset="0"/>
              </a:rPr>
              <a:t> </a:t>
            </a:r>
            <a:r>
              <a:rPr lang="fr-CA">
                <a:effectLst/>
              </a:rPr>
              <a:t> </a:t>
            </a:r>
            <a:r>
              <a:rPr lang="fr-CA" sz="1000">
                <a:effectLst/>
                <a:latin typeface="Calibri" panose="020F0502020204030204" pitchFamily="34" charset="0"/>
                <a:ea typeface="Calibri" panose="020F0502020204030204" pitchFamily="34" charset="0"/>
                <a:cs typeface="Arial" panose="020B0604020202020204" pitchFamily="34" charset="0"/>
              </a:rPr>
              <a:t> </a:t>
            </a:r>
          </a:p>
          <a:p>
            <a:pPr marL="342900" marR="0" lvl="0" indent="-342900">
              <a:lnSpc>
                <a:spcPct val="115000"/>
              </a:lnSpc>
              <a:spcBef>
                <a:spcPts val="0"/>
              </a:spcBef>
              <a:spcAft>
                <a:spcPts val="0"/>
              </a:spcAft>
              <a:buSzPts val="1100"/>
              <a:buFont typeface="Symbol" panose="05050102010706020507" pitchFamily="18" charset="2"/>
              <a:buChar char=""/>
            </a:pPr>
            <a:r>
              <a:rPr lang="fr-CA" sz="1200">
                <a:effectLst/>
                <a:latin typeface="Arial" panose="020B0604020202020204" pitchFamily="34" charset="0"/>
                <a:ea typeface="Calibri" panose="020F0502020204030204" pitchFamily="34" charset="0"/>
                <a:cs typeface="Arial" panose="020B0604020202020204" pitchFamily="34" charset="0"/>
              </a:rPr>
              <a:t>Le programme offrira aux élèves la possibilité de participer à une variété d’activités physiques qui leur permettront de répéter des mouvements fondamentaux et d’apprendre des stratégies de jeu. </a:t>
            </a:r>
          </a:p>
          <a:p>
            <a:pPr marL="342900" marR="0" lvl="0" indent="-342900">
              <a:lnSpc>
                <a:spcPct val="115000"/>
              </a:lnSpc>
              <a:spcBef>
                <a:spcPts val="1200"/>
              </a:spcBef>
              <a:spcAft>
                <a:spcPts val="0"/>
              </a:spcAft>
              <a:buSzPts val="1100"/>
              <a:buFont typeface="Symbol" panose="05050102010706020507" pitchFamily="18" charset="2"/>
              <a:buChar char=""/>
            </a:pPr>
            <a:r>
              <a:rPr lang="fr-CA" sz="1200">
                <a:effectLst/>
                <a:latin typeface="Arial" panose="020B0604020202020204" pitchFamily="34" charset="0"/>
                <a:ea typeface="Calibri" panose="020F0502020204030204" pitchFamily="34" charset="0"/>
                <a:cs typeface="Arial" panose="020B0604020202020204" pitchFamily="34" charset="0"/>
              </a:rPr>
              <a:t>En participant à des activités physiques structurées et non structurées, les élèves peuvent acquérir les aptitudes, les compétences et la confiance nécessaires pour explorer une grande variété d’activités physiques qui favorisent leur développement sain (Play in Peel, 2021).</a:t>
            </a:r>
          </a:p>
          <a:p>
            <a:pPr marL="342900" marR="0" lvl="0" indent="-342900">
              <a:lnSpc>
                <a:spcPct val="115000"/>
              </a:lnSpc>
              <a:spcBef>
                <a:spcPts val="1200"/>
              </a:spcBef>
              <a:spcAft>
                <a:spcPts val="0"/>
              </a:spcAft>
              <a:buSzPts val="1100"/>
              <a:buFont typeface="Symbol" panose="05050102010706020507" pitchFamily="18" charset="2"/>
              <a:buChar char=""/>
            </a:pPr>
            <a:r>
              <a:rPr lang="fr-CA" sz="1200">
                <a:effectLst/>
                <a:latin typeface="Arial" panose="020B0604020202020204" pitchFamily="34" charset="0"/>
                <a:ea typeface="Calibri" panose="020F0502020204030204" pitchFamily="34" charset="0"/>
                <a:cs typeface="Arial" panose="020B0604020202020204" pitchFamily="34" charset="0"/>
              </a:rPr>
              <a:t>La littératie physique et l’activité physique ont un impact positif sur le développement physique, social, émotionnel et intellectuel de l’enfant </a:t>
            </a:r>
            <a:r>
              <a:rPr lang="fr-CA" sz="1200">
                <a:effectLst/>
                <a:highlight>
                  <a:srgbClr val="00FF00"/>
                </a:highlight>
                <a:latin typeface="Arial" panose="020B0604020202020204" pitchFamily="34" charset="0"/>
                <a:ea typeface="Calibri" panose="020F0502020204030204" pitchFamily="34" charset="0"/>
                <a:cs typeface="Arial" panose="020B0604020202020204" pitchFamily="34" charset="0"/>
              </a:rPr>
              <a:t>(référence à fournir par Alyson)</a:t>
            </a:r>
            <a:r>
              <a:rPr lang="fr-CA" sz="1200">
                <a:effectLst/>
                <a:latin typeface="Arial" panose="020B0604020202020204" pitchFamily="34" charset="0"/>
                <a:ea typeface="Calibri" panose="020F0502020204030204" pitchFamily="34" charset="0"/>
                <a:cs typeface="Arial" panose="020B0604020202020204" pitchFamily="34" charset="0"/>
              </a:rPr>
              <a:t>.</a:t>
            </a:r>
          </a:p>
          <a:p>
            <a:endParaRPr lang="en-US" dirty="0"/>
          </a:p>
          <a:p>
            <a:endParaRPr lang="en-CA" dirty="0"/>
          </a:p>
        </p:txBody>
      </p:sp>
      <p:sp>
        <p:nvSpPr>
          <p:cNvPr id="4" name="Slide Number Placeholder 3"/>
          <p:cNvSpPr>
            <a:spLocks noGrp="1"/>
          </p:cNvSpPr>
          <p:nvPr>
            <p:ph type="sldNum" sz="quarter" idx="5"/>
          </p:nvPr>
        </p:nvSpPr>
        <p:spPr/>
        <p:txBody>
          <a:bodyPr/>
          <a:lstStyle/>
          <a:p>
            <a:fld id="{C051351B-2C5D-457B-ABE5-B64DBC7BD410}" type="slidenum">
              <a:rPr lang="en-US" smtClean="0"/>
              <a:t>4</a:t>
            </a:fld>
            <a:endParaRPr lang="en-US"/>
          </a:p>
        </p:txBody>
      </p:sp>
    </p:spTree>
    <p:extLst>
      <p:ext uri="{BB962C8B-B14F-4D97-AF65-F5344CB8AC3E}">
        <p14:creationId xmlns:p14="http://schemas.microsoft.com/office/powerpoint/2010/main" val="1153676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800"/>
              </a:spcAft>
              <a:buClr>
                <a:srgbClr val="00548A"/>
              </a:buClr>
              <a:buSzPts val="1200"/>
              <a:buFont typeface="Wingdings 2" panose="05020102010507070707" pitchFamily="18" charset="2"/>
              <a:buNone/>
              <a:tabLst/>
              <a:defRPr/>
            </a:pPr>
            <a:r>
              <a:rPr lang="fr-CA" sz="1200">
                <a:effectLst/>
                <a:latin typeface="Arial" panose="020B0604020202020204" pitchFamily="34" charset="0"/>
                <a:ea typeface="Calibri" panose="020F0502020204030204" pitchFamily="34" charset="0"/>
                <a:cs typeface="Arial" panose="020B0604020202020204" pitchFamily="34" charset="0"/>
              </a:rPr>
              <a:t>NOTES DU CONFÉRENCIER :</a:t>
            </a:r>
          </a:p>
          <a:p>
            <a:pPr marL="0" marR="0" lvl="0" indent="0" algn="l" defTabSz="914400" rtl="0" eaLnBrk="1" fontAlgn="auto" latinLnBrk="0" hangingPunct="1">
              <a:lnSpc>
                <a:spcPct val="115000"/>
              </a:lnSpc>
              <a:spcBef>
                <a:spcPts val="0"/>
              </a:spcBef>
              <a:spcAft>
                <a:spcPts val="800"/>
              </a:spcAft>
              <a:buClr>
                <a:srgbClr val="00548A"/>
              </a:buClr>
              <a:buSzPts val="1200"/>
              <a:buFont typeface="Wingdings 2" panose="05020102010507070707" pitchFamily="18" charset="2"/>
              <a:buNone/>
              <a:tabLst/>
              <a:defRPr/>
            </a:pPr>
            <a:r>
              <a:rPr lang="fr-CA" sz="1200">
                <a:effectLst/>
                <a:latin typeface="Arial" panose="020B0604020202020204" pitchFamily="34" charset="0"/>
                <a:ea typeface="Wingdings 2" panose="05020102010507070707" pitchFamily="18" charset="2"/>
                <a:cs typeface="Wingdings 2" panose="05020102010507070707" pitchFamily="18" charset="2"/>
              </a:rPr>
              <a:t>Il est conseillé d’avoir plus d’un animateur adulte pour partager la charge de travail. Cela permettra d’assurer une couverture en cas d’absence d’un animateur.</a:t>
            </a:r>
            <a:r>
              <a:rPr lang="fr-CA" sz="1200">
                <a:effectLst/>
                <a:latin typeface="Calibri" panose="020F0502020204030204" pitchFamily="34" charset="0"/>
                <a:ea typeface="Wingdings 2" panose="05020102010507070707" pitchFamily="18" charset="2"/>
                <a:cs typeface="Wingdings 2" panose="05020102010507070707" pitchFamily="18" charset="2"/>
              </a:rPr>
              <a:t> </a:t>
            </a:r>
            <a:r>
              <a:rPr lang="fr-CA" sz="1200">
                <a:effectLst/>
                <a:latin typeface="Arial" panose="020B0604020202020204" pitchFamily="34" charset="0"/>
                <a:ea typeface="Wingdings 2" panose="05020102010507070707" pitchFamily="18" charset="2"/>
                <a:cs typeface="Wingdings 2" panose="05020102010507070707" pitchFamily="18" charset="2"/>
              </a:rPr>
              <a:t>Assurez la rotation des responsabilités en matière d’animation du programme en fonction des capacités disponibles.</a:t>
            </a:r>
            <a:r>
              <a:rPr lang="fr-CA" sz="1200">
                <a:effectLst/>
                <a:latin typeface="Calibri" panose="020F0502020204030204" pitchFamily="34" charset="0"/>
                <a:ea typeface="Wingdings 2" panose="05020102010507070707" pitchFamily="18" charset="2"/>
                <a:cs typeface="Wingdings 2" panose="05020102010507070707" pitchFamily="18" charset="2"/>
              </a:rPr>
              <a:t> </a:t>
            </a:r>
            <a:r>
              <a:rPr lang="fr-CA" sz="1200">
                <a:effectLst/>
                <a:latin typeface="Arial" panose="020B0604020202020204" pitchFamily="34" charset="0"/>
                <a:ea typeface="Calibri" panose="020F0502020204030204" pitchFamily="34" charset="0"/>
                <a:cs typeface="Arial" panose="020B0604020202020204" pitchFamily="34" charset="0"/>
              </a:rPr>
              <a:t>Envisagez de former des parents bénévoles, des élèves de niveau secondaire ou des étudiants des niveaux collégial ou universitaire pour soutenir le programme. Consultez la page [ ] du guide pour obtenir de plus amples renseignements.</a:t>
            </a:r>
          </a:p>
          <a:p>
            <a:pPr marL="0" marR="0" lvl="0" indent="0">
              <a:lnSpc>
                <a:spcPct val="115000"/>
              </a:lnSpc>
              <a:spcBef>
                <a:spcPts val="0"/>
              </a:spcBef>
              <a:spcAft>
                <a:spcPts val="800"/>
              </a:spcAft>
              <a:buClr>
                <a:srgbClr val="00548A"/>
              </a:buClr>
              <a:buSzPts val="1200"/>
              <a:buFont typeface="Wingdings 2" panose="05020102010507070707" pitchFamily="18" charset="2"/>
              <a:buNone/>
            </a:pPr>
            <a:endParaRPr lang="en-US" sz="1200" dirty="0">
              <a:effectLst/>
              <a:latin typeface="Arial" panose="020B0604020202020204" pitchFamily="34" charset="0"/>
              <a:ea typeface="Calibri" panose="020F0502020204030204" pitchFamily="34" charset="0"/>
            </a:endParaRPr>
          </a:p>
          <a:p>
            <a:endParaRPr lang="en-US" sz="1200"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a:effectLst/>
                <a:latin typeface="Arial" panose="020B0604020202020204" pitchFamily="34" charset="0"/>
                <a:ea typeface="Calibri" panose="020F0502020204030204" pitchFamily="34" charset="0"/>
                <a:cs typeface="Arial" panose="020B0604020202020204" pitchFamily="34" charset="0"/>
              </a:rPr>
              <a:t>RENSEIGNEMENTS SUPPLÉMENTAIRES</a:t>
            </a:r>
          </a:p>
          <a:p>
            <a:endParaRPr lang="en-US" dirty="0"/>
          </a:p>
          <a:p>
            <a:endParaRPr lang="en-CA" dirty="0"/>
          </a:p>
        </p:txBody>
      </p:sp>
      <p:sp>
        <p:nvSpPr>
          <p:cNvPr id="4" name="Slide Number Placeholder 3"/>
          <p:cNvSpPr>
            <a:spLocks noGrp="1"/>
          </p:cNvSpPr>
          <p:nvPr>
            <p:ph type="sldNum" sz="quarter" idx="5"/>
          </p:nvPr>
        </p:nvSpPr>
        <p:spPr/>
        <p:txBody>
          <a:bodyPr/>
          <a:lstStyle/>
          <a:p>
            <a:fld id="{C051351B-2C5D-457B-ABE5-B64DBC7BD410}" type="slidenum">
              <a:rPr lang="en-US" smtClean="0"/>
              <a:t>5</a:t>
            </a:fld>
            <a:endParaRPr lang="en-US"/>
          </a:p>
        </p:txBody>
      </p:sp>
    </p:spTree>
    <p:extLst>
      <p:ext uri="{BB962C8B-B14F-4D97-AF65-F5344CB8AC3E}">
        <p14:creationId xmlns:p14="http://schemas.microsoft.com/office/powerpoint/2010/main" val="29549533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800"/>
              </a:spcAft>
            </a:pPr>
            <a:r>
              <a:rPr lang="fr-CA" sz="1100">
                <a:effectLst/>
                <a:latin typeface="Arial" panose="020B0604020202020204" pitchFamily="34" charset="0"/>
                <a:ea typeface="Calibri" panose="020F0502020204030204" pitchFamily="34" charset="0"/>
                <a:cs typeface="Arial" panose="020B0604020202020204" pitchFamily="34" charset="0"/>
              </a:rPr>
              <a:t>NOTES DU CONFÉRENCIER :</a:t>
            </a:r>
          </a:p>
          <a:p>
            <a:pPr marL="0" marR="0">
              <a:lnSpc>
                <a:spcPct val="115000"/>
              </a:lnSpc>
              <a:spcBef>
                <a:spcPts val="0"/>
              </a:spcBef>
              <a:spcAft>
                <a:spcPts val="800"/>
              </a:spcAft>
            </a:pPr>
            <a:r>
              <a:rPr lang="fr-CA" sz="1100">
                <a:effectLst/>
                <a:latin typeface="Arial" panose="020B0604020202020204" pitchFamily="34" charset="0"/>
                <a:ea typeface="Calibri" panose="020F0502020204030204" pitchFamily="34" charset="0"/>
                <a:cs typeface="Arial" panose="020B0604020202020204" pitchFamily="34" charset="0"/>
              </a:rPr>
              <a:t>Le processus de recrutement des élèves leaders PALS comprend quelques étapes, notamment la promotion du leadership auprès des élèves des cycles moyen et intermédiaire, l’examen de l’engagement envers le programme et la sélection des élèves. Le processus sera propre à votre école.</a:t>
            </a:r>
          </a:p>
          <a:p>
            <a:pPr marL="0" marR="0">
              <a:lnSpc>
                <a:spcPct val="115000"/>
              </a:lnSpc>
              <a:spcBef>
                <a:spcPts val="0"/>
              </a:spcBef>
              <a:spcAft>
                <a:spcPts val="800"/>
              </a:spcAft>
            </a:pPr>
            <a:r>
              <a:rPr lang="fr-CA" sz="1100">
                <a:effectLst/>
                <a:latin typeface="Arial" panose="020B0604020202020204" pitchFamily="34" charset="0"/>
                <a:ea typeface="Calibri" panose="020F0502020204030204" pitchFamily="34" charset="0"/>
                <a:cs typeface="Arial" panose="020B0604020202020204" pitchFamily="34" charset="0"/>
              </a:rPr>
              <a:t>Consultez la page [ ] du guide pour obtenir de plus amples renseignements.</a:t>
            </a:r>
          </a:p>
          <a:p>
            <a:pPr marL="0" marR="0">
              <a:lnSpc>
                <a:spcPct val="115000"/>
              </a:lnSpc>
              <a:spcBef>
                <a:spcPts val="0"/>
              </a:spcBef>
              <a:spcAft>
                <a:spcPts val="800"/>
              </a:spcAft>
            </a:pPr>
            <a:endParaRPr lang="en-CA" sz="11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800"/>
              </a:spcAft>
            </a:pPr>
            <a:endParaRPr lang="en-CA" sz="11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lang="fr-CA" sz="1100">
                <a:effectLst/>
                <a:latin typeface="Arial" panose="020B0604020202020204" pitchFamily="34" charset="0"/>
                <a:ea typeface="Calibri" panose="020F0502020204030204" pitchFamily="34" charset="0"/>
                <a:cs typeface="Arial" panose="020B0604020202020204" pitchFamily="34" charset="0"/>
              </a:rPr>
              <a:t>RENSEIGNEMENTS SUPPLÉMENTAIRES :</a:t>
            </a:r>
          </a:p>
          <a:p>
            <a:pPr marL="0" marR="0">
              <a:lnSpc>
                <a:spcPct val="115000"/>
              </a:lnSpc>
              <a:spcBef>
                <a:spcPts val="0"/>
              </a:spcBef>
              <a:spcAft>
                <a:spcPts val="800"/>
              </a:spcAft>
            </a:pPr>
            <a:r>
              <a:rPr lang="fr-CA" sz="1100">
                <a:effectLst/>
                <a:latin typeface="Arial" panose="020B0604020202020204" pitchFamily="34" charset="0"/>
                <a:ea typeface="Calibri" panose="020F0502020204030204" pitchFamily="34" charset="0"/>
                <a:cs typeface="Arial" panose="020B0604020202020204" pitchFamily="34" charset="0"/>
              </a:rPr>
              <a:t>Voici quelques suggestions de promotion auprès des élèves :</a:t>
            </a:r>
          </a:p>
          <a:p>
            <a:pPr marL="342900" marR="0" lvl="0" indent="-342900" algn="l" defTabSz="914400" rtl="0" eaLnBrk="1" fontAlgn="auto" latinLnBrk="0" hangingPunct="1">
              <a:lnSpc>
                <a:spcPct val="115000"/>
              </a:lnSpc>
              <a:spcBef>
                <a:spcPts val="0"/>
              </a:spcBef>
              <a:spcAft>
                <a:spcPts val="0"/>
              </a:spcAft>
              <a:buClr>
                <a:srgbClr val="00548A"/>
              </a:buClr>
              <a:buSzPts val="1200"/>
              <a:buFont typeface="Wingdings 2" panose="05020102010507070707" pitchFamily="18" charset="2"/>
              <a:buChar char=""/>
              <a:tabLst/>
              <a:defRPr/>
            </a:pPr>
            <a:r>
              <a:rPr lang="fr-CA" sz="1100">
                <a:effectLst/>
                <a:latin typeface="Arial" panose="020B0604020202020204" pitchFamily="34" charset="0"/>
                <a:ea typeface="Wingdings 2" panose="05020102010507070707" pitchFamily="18" charset="2"/>
                <a:cs typeface="Wingdings 2" panose="05020102010507070707" pitchFamily="18" charset="2"/>
              </a:rPr>
              <a:t>Demandez aux </a:t>
            </a:r>
            <a:r>
              <a:rPr lang="fr-CA" sz="1100">
                <a:effectLst/>
                <a:highlight>
                  <a:srgbClr val="00FFFF"/>
                </a:highlight>
                <a:latin typeface="Arial" panose="020B0604020202020204" pitchFamily="34" charset="0"/>
                <a:ea typeface="Wingdings 2" panose="05020102010507070707" pitchFamily="18" charset="2"/>
                <a:cs typeface="Wingdings 2" panose="05020102010507070707" pitchFamily="18" charset="2"/>
              </a:rPr>
              <a:t>animateurs</a:t>
            </a:r>
            <a:r>
              <a:rPr lang="fr-CA" sz="1100">
                <a:effectLst/>
                <a:latin typeface="Arial" panose="020B0604020202020204" pitchFamily="34" charset="0"/>
                <a:ea typeface="Wingdings 2" panose="05020102010507070707" pitchFamily="18" charset="2"/>
                <a:cs typeface="Wingdings 2" panose="05020102010507070707" pitchFamily="18" charset="2"/>
              </a:rPr>
              <a:t> PALS de rencontrer chaque classe. </a:t>
            </a:r>
          </a:p>
          <a:p>
            <a:pPr marL="342900" marR="0" lvl="0" indent="-342900" algn="l" defTabSz="914400" rtl="0" eaLnBrk="1" fontAlgn="auto" latinLnBrk="0" hangingPunct="1">
              <a:lnSpc>
                <a:spcPct val="115000"/>
              </a:lnSpc>
              <a:spcBef>
                <a:spcPts val="0"/>
              </a:spcBef>
              <a:spcAft>
                <a:spcPts val="0"/>
              </a:spcAft>
              <a:buClr>
                <a:srgbClr val="00548A"/>
              </a:buClr>
              <a:buSzPts val="1200"/>
              <a:buFont typeface="Wingdings 2" panose="05020102010507070707" pitchFamily="18" charset="2"/>
              <a:buChar char=""/>
              <a:tabLst/>
              <a:defRPr/>
            </a:pPr>
            <a:r>
              <a:rPr lang="fr-CA" sz="1100">
                <a:effectLst/>
                <a:latin typeface="Arial" panose="020B0604020202020204" pitchFamily="34" charset="0"/>
                <a:ea typeface="Wingdings 2" panose="05020102010507070707" pitchFamily="18" charset="2"/>
                <a:cs typeface="Wingdings 2" panose="05020102010507070707" pitchFamily="18" charset="2"/>
              </a:rPr>
              <a:t>Invitez tous les élèves des cycles moyen et/ou intermédiaire à une assemblée.</a:t>
            </a:r>
          </a:p>
          <a:p>
            <a:pPr marL="342900" marR="0" lvl="0" indent="-342900">
              <a:lnSpc>
                <a:spcPct val="115000"/>
              </a:lnSpc>
              <a:spcBef>
                <a:spcPts val="0"/>
              </a:spcBef>
              <a:spcAft>
                <a:spcPts val="0"/>
              </a:spcAft>
              <a:buClr>
                <a:srgbClr val="00548A"/>
              </a:buClr>
              <a:buSzPts val="1200"/>
              <a:buFont typeface="Wingdings 2" panose="05020102010507070707" pitchFamily="18" charset="2"/>
              <a:buChar char=""/>
            </a:pPr>
            <a:r>
              <a:rPr lang="fr-CA" sz="1100">
                <a:effectLst/>
                <a:latin typeface="Arial" panose="020B0604020202020204" pitchFamily="34" charset="0"/>
                <a:ea typeface="Wingdings 2" panose="05020102010507070707" pitchFamily="18" charset="2"/>
                <a:cs typeface="Wingdings 2" panose="05020102010507070707" pitchFamily="18" charset="2"/>
              </a:rPr>
              <a:t>Préparez une fiche d’information d’une page décrivant le fonctionnement du programme PALS dans votre école et prévoyez du temps pour répondre aux questions.</a:t>
            </a:r>
          </a:p>
          <a:p>
            <a:pPr marL="0" marR="0">
              <a:lnSpc>
                <a:spcPct val="115000"/>
              </a:lnSpc>
              <a:spcBef>
                <a:spcPts val="0"/>
              </a:spcBef>
              <a:spcAft>
                <a:spcPts val="0"/>
              </a:spcAft>
            </a:pPr>
            <a:endParaRPr lang="en-CA" sz="11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0"/>
              </a:spcAft>
            </a:pPr>
            <a:r>
              <a:rPr lang="fr-CA" sz="1100">
                <a:effectLst/>
                <a:latin typeface="Arial" panose="020B0604020202020204" pitchFamily="34" charset="0"/>
                <a:ea typeface="Calibri" panose="020F0502020204030204" pitchFamily="34" charset="0"/>
                <a:cs typeface="Arial" panose="020B0604020202020204" pitchFamily="34" charset="0"/>
              </a:rPr>
              <a:t>Lors du recrutement de leaders :</a:t>
            </a:r>
          </a:p>
          <a:p>
            <a:pPr marL="342900" marR="0" lvl="0" indent="-342900">
              <a:lnSpc>
                <a:spcPct val="115000"/>
              </a:lnSpc>
              <a:spcBef>
                <a:spcPts val="0"/>
              </a:spcBef>
              <a:spcAft>
                <a:spcPts val="0"/>
              </a:spcAft>
              <a:buClr>
                <a:srgbClr val="00548A"/>
              </a:buClr>
              <a:buSzPts val="1200"/>
              <a:buFont typeface="Wingdings 2" panose="05020102010507070707" pitchFamily="18" charset="2"/>
              <a:buChar char=""/>
            </a:pPr>
            <a:r>
              <a:rPr lang="fr-CA" sz="1100" b="1">
                <a:effectLst/>
                <a:latin typeface="Arial" panose="020B0604020202020204" pitchFamily="34" charset="0"/>
                <a:ea typeface="Wingdings 2" panose="05020102010507070707" pitchFamily="18" charset="2"/>
                <a:cs typeface="Wingdings 2" panose="05020102010507070707" pitchFamily="18" charset="2"/>
              </a:rPr>
              <a:t>Soyez enthousiaste à propos de PALS</a:t>
            </a:r>
          </a:p>
          <a:p>
            <a:pPr marL="742950" marR="0" lvl="1" indent="-285750">
              <a:lnSpc>
                <a:spcPct val="115000"/>
              </a:lnSpc>
              <a:spcBef>
                <a:spcPts val="0"/>
              </a:spcBef>
              <a:spcAft>
                <a:spcPts val="0"/>
              </a:spcAft>
              <a:buClr>
                <a:srgbClr val="00548A"/>
              </a:buClr>
              <a:buSzPts val="1200"/>
              <a:buFont typeface="Wingdings" panose="05000000000000000000" pitchFamily="2" charset="2"/>
              <a:buChar char=""/>
            </a:pPr>
            <a:r>
              <a:rPr lang="fr-CA" sz="1100">
                <a:effectLst/>
                <a:latin typeface="Arial" panose="020B0604020202020204" pitchFamily="34" charset="0"/>
                <a:ea typeface="Wingdings" panose="05000000000000000000" pitchFamily="2" charset="2"/>
                <a:cs typeface="Wingdings" panose="05000000000000000000" pitchFamily="2" charset="2"/>
              </a:rPr>
              <a:t>Présentez le programme PALS comme une possibilité de leadership et une chance pour les élèves de changer les choses dans leur école.</a:t>
            </a:r>
          </a:p>
          <a:p>
            <a:pPr marL="742950" marR="0" lvl="1" indent="-285750">
              <a:lnSpc>
                <a:spcPct val="115000"/>
              </a:lnSpc>
              <a:spcBef>
                <a:spcPts val="0"/>
              </a:spcBef>
              <a:spcAft>
                <a:spcPts val="0"/>
              </a:spcAft>
              <a:buClr>
                <a:srgbClr val="00548A"/>
              </a:buClr>
              <a:buSzPts val="1200"/>
              <a:buFont typeface="Wingdings" panose="05000000000000000000" pitchFamily="2" charset="2"/>
              <a:buChar char=""/>
            </a:pPr>
            <a:r>
              <a:rPr lang="fr-CA" sz="1100">
                <a:effectLst/>
                <a:latin typeface="Arial" panose="020B0604020202020204" pitchFamily="34" charset="0"/>
                <a:ea typeface="Wingdings" panose="05000000000000000000" pitchFamily="2" charset="2"/>
                <a:cs typeface="Wingdings" panose="05000000000000000000" pitchFamily="2" charset="2"/>
              </a:rPr>
              <a:t>Passez en revue la devise et les objectifs du programme.</a:t>
            </a:r>
          </a:p>
          <a:p>
            <a:pPr marL="742950" marR="0" lvl="1" indent="-285750">
              <a:lnSpc>
                <a:spcPct val="115000"/>
              </a:lnSpc>
              <a:spcBef>
                <a:spcPts val="0"/>
              </a:spcBef>
              <a:spcAft>
                <a:spcPts val="0"/>
              </a:spcAft>
              <a:buClr>
                <a:srgbClr val="00548A"/>
              </a:buClr>
              <a:buSzPts val="1200"/>
              <a:buFont typeface="Wingdings" panose="05000000000000000000" pitchFamily="2" charset="2"/>
              <a:buChar char=""/>
            </a:pPr>
            <a:r>
              <a:rPr lang="fr-CA" sz="1100">
                <a:effectLst/>
                <a:latin typeface="Arial" panose="020B0604020202020204" pitchFamily="34" charset="0"/>
                <a:ea typeface="Wingdings" panose="05000000000000000000" pitchFamily="2" charset="2"/>
                <a:cs typeface="Wingdings" panose="05000000000000000000" pitchFamily="2" charset="2"/>
              </a:rPr>
              <a:t>Parlez du rôle des leaders PALS dans l’animation de jeux avec des élèves plus jeunes.</a:t>
            </a:r>
          </a:p>
          <a:p>
            <a:pPr marL="742950" marR="0" lvl="1" indent="-285750">
              <a:lnSpc>
                <a:spcPct val="115000"/>
              </a:lnSpc>
              <a:spcBef>
                <a:spcPts val="0"/>
              </a:spcBef>
              <a:spcAft>
                <a:spcPts val="0"/>
              </a:spcAft>
              <a:buClr>
                <a:srgbClr val="00548A"/>
              </a:buClr>
              <a:buSzPts val="1200"/>
              <a:buFont typeface="Wingdings" panose="05000000000000000000" pitchFamily="2" charset="2"/>
              <a:buChar char=""/>
            </a:pPr>
            <a:r>
              <a:rPr lang="fr-CA" sz="1100">
                <a:effectLst/>
                <a:latin typeface="Arial" panose="020B0604020202020204" pitchFamily="34" charset="0"/>
                <a:ea typeface="Wingdings" panose="05000000000000000000" pitchFamily="2" charset="2"/>
                <a:cs typeface="Wingdings" panose="05000000000000000000" pitchFamily="2" charset="2"/>
              </a:rPr>
              <a:t>Partagez et faites la démonstration de certains jeux (voir le « Guide des jeux PALS »). </a:t>
            </a:r>
          </a:p>
          <a:p>
            <a:pPr marL="342900" marR="0" lvl="0" indent="-342900">
              <a:lnSpc>
                <a:spcPct val="115000"/>
              </a:lnSpc>
              <a:spcBef>
                <a:spcPts val="0"/>
              </a:spcBef>
              <a:spcAft>
                <a:spcPts val="0"/>
              </a:spcAft>
              <a:buClr>
                <a:srgbClr val="00548A"/>
              </a:buClr>
              <a:buSzPts val="1200"/>
              <a:buFont typeface="Wingdings 2" panose="05020102010507070707" pitchFamily="18" charset="2"/>
              <a:buChar char=""/>
            </a:pPr>
            <a:r>
              <a:rPr lang="fr-CA" sz="1100" b="1">
                <a:effectLst/>
                <a:latin typeface="Arial" panose="020B0604020202020204" pitchFamily="34" charset="0"/>
                <a:ea typeface="Wingdings 2" panose="05020102010507070707" pitchFamily="18" charset="2"/>
                <a:cs typeface="Wingdings 2" panose="05020102010507070707" pitchFamily="18" charset="2"/>
              </a:rPr>
              <a:t>Passez en revue l’engagement requis par le programme.</a:t>
            </a:r>
          </a:p>
          <a:p>
            <a:pPr marL="742950" marR="0" lvl="1" indent="-285750">
              <a:lnSpc>
                <a:spcPct val="115000"/>
              </a:lnSpc>
              <a:spcBef>
                <a:spcPts val="0"/>
              </a:spcBef>
              <a:spcAft>
                <a:spcPts val="0"/>
              </a:spcAft>
              <a:buClr>
                <a:srgbClr val="00548A"/>
              </a:buClr>
              <a:buSzPts val="1200"/>
              <a:buFont typeface="Wingdings" panose="05000000000000000000" pitchFamily="2" charset="2"/>
              <a:buChar char=""/>
            </a:pPr>
            <a:r>
              <a:rPr lang="fr-CA" sz="1100">
                <a:effectLst/>
                <a:latin typeface="Arial" panose="020B0604020202020204" pitchFamily="34" charset="0"/>
                <a:ea typeface="Wingdings" panose="05000000000000000000" pitchFamily="2" charset="2"/>
                <a:cs typeface="Wingdings" panose="05000000000000000000" pitchFamily="2" charset="2"/>
              </a:rPr>
              <a:t>Donnez un aperçu de la formation.</a:t>
            </a:r>
          </a:p>
          <a:p>
            <a:pPr marL="742950" marR="0" lvl="1" indent="-285750">
              <a:lnSpc>
                <a:spcPct val="115000"/>
              </a:lnSpc>
              <a:spcBef>
                <a:spcPts val="0"/>
              </a:spcBef>
              <a:spcAft>
                <a:spcPts val="0"/>
              </a:spcAft>
              <a:buClr>
                <a:srgbClr val="00548A"/>
              </a:buClr>
              <a:buSzPts val="1200"/>
              <a:buFont typeface="Wingdings" panose="05000000000000000000" pitchFamily="2" charset="2"/>
              <a:buChar char=""/>
            </a:pPr>
            <a:r>
              <a:rPr lang="fr-CA" sz="1100">
                <a:effectLst/>
                <a:latin typeface="Arial" panose="020B0604020202020204" pitchFamily="34" charset="0"/>
                <a:ea typeface="Wingdings" panose="05000000000000000000" pitchFamily="2" charset="2"/>
                <a:cs typeface="Wingdings" panose="05000000000000000000" pitchFamily="2" charset="2"/>
              </a:rPr>
              <a:t>Insistez sur le fait que les autres enfants admireront les leaders et sur l’importance de donner l’exemple d’un comportement positif au quotidien.</a:t>
            </a:r>
          </a:p>
          <a:p>
            <a:pPr marL="742950" marR="0" lvl="1" indent="-285750">
              <a:lnSpc>
                <a:spcPct val="115000"/>
              </a:lnSpc>
              <a:spcBef>
                <a:spcPts val="0"/>
              </a:spcBef>
              <a:spcAft>
                <a:spcPts val="0"/>
              </a:spcAft>
              <a:buClr>
                <a:srgbClr val="00548A"/>
              </a:buClr>
              <a:buSzPts val="1200"/>
              <a:buFont typeface="Wingdings" panose="05000000000000000000" pitchFamily="2" charset="2"/>
              <a:buChar char=""/>
            </a:pPr>
            <a:r>
              <a:rPr lang="fr-CA" sz="1100">
                <a:effectLst/>
                <a:latin typeface="Arial" panose="020B0604020202020204" pitchFamily="34" charset="0"/>
                <a:ea typeface="Wingdings" panose="05000000000000000000" pitchFamily="2" charset="2"/>
                <a:cs typeface="Wingdings" panose="05000000000000000000" pitchFamily="2" charset="2"/>
              </a:rPr>
              <a:t>Indiquez le moment où le programme se déroulera (c’est-à-dire à la récréation de midi ou pendant les pauses nutritionnelles). </a:t>
            </a:r>
          </a:p>
          <a:p>
            <a:pPr marL="342900" marR="0" lvl="0" indent="-342900">
              <a:lnSpc>
                <a:spcPct val="115000"/>
              </a:lnSpc>
              <a:spcBef>
                <a:spcPts val="0"/>
              </a:spcBef>
              <a:spcAft>
                <a:spcPts val="0"/>
              </a:spcAft>
              <a:buClr>
                <a:srgbClr val="00548A"/>
              </a:buClr>
              <a:buSzPts val="1200"/>
              <a:buFont typeface="Wingdings 2" panose="05020102010507070707" pitchFamily="18" charset="2"/>
              <a:buChar char=""/>
            </a:pPr>
            <a:r>
              <a:rPr lang="fr-CA" sz="1100" b="1">
                <a:effectLst/>
                <a:latin typeface="Arial" panose="020B0604020202020204" pitchFamily="34" charset="0"/>
                <a:ea typeface="Wingdings 2" panose="05020102010507070707" pitchFamily="18" charset="2"/>
                <a:cs typeface="Wingdings 2" panose="05020102010507070707" pitchFamily="18" charset="2"/>
              </a:rPr>
              <a:t>Processus de candidature et de sélection.</a:t>
            </a:r>
          </a:p>
          <a:p>
            <a:pPr marL="742950" marR="0" lvl="1" indent="-285750">
              <a:lnSpc>
                <a:spcPct val="115000"/>
              </a:lnSpc>
              <a:spcBef>
                <a:spcPts val="0"/>
              </a:spcBef>
              <a:spcAft>
                <a:spcPts val="0"/>
              </a:spcAft>
              <a:buClr>
                <a:srgbClr val="00548A"/>
              </a:buClr>
              <a:buSzPts val="1200"/>
              <a:buFont typeface="Wingdings" panose="05000000000000000000" pitchFamily="2" charset="2"/>
              <a:buChar char=""/>
            </a:pPr>
            <a:r>
              <a:rPr lang="fr-CA" sz="1100">
                <a:effectLst/>
                <a:latin typeface="Arial" panose="020B0604020202020204" pitchFamily="34" charset="0"/>
                <a:ea typeface="Wingdings" panose="05000000000000000000" pitchFamily="2" charset="2"/>
                <a:cs typeface="Wingdings" panose="05000000000000000000" pitchFamily="2" charset="2"/>
              </a:rPr>
              <a:t>Communiquez le nombre de leaders qui seront choisis.</a:t>
            </a:r>
          </a:p>
          <a:p>
            <a:pPr marL="742950" marR="0" lvl="1" indent="-285750">
              <a:lnSpc>
                <a:spcPct val="115000"/>
              </a:lnSpc>
              <a:spcBef>
                <a:spcPts val="0"/>
              </a:spcBef>
              <a:spcAft>
                <a:spcPts val="0"/>
              </a:spcAft>
              <a:buClr>
                <a:srgbClr val="00548A"/>
              </a:buClr>
              <a:buSzPts val="1200"/>
              <a:buFont typeface="Wingdings" panose="05000000000000000000" pitchFamily="2" charset="2"/>
              <a:buChar char=""/>
            </a:pPr>
            <a:r>
              <a:rPr lang="fr-CA" sz="1100">
                <a:effectLst/>
                <a:latin typeface="Arial" panose="020B0604020202020204" pitchFamily="34" charset="0"/>
                <a:ea typeface="Wingdings" panose="05000000000000000000" pitchFamily="2" charset="2"/>
                <a:cs typeface="Wingdings" panose="05000000000000000000" pitchFamily="2" charset="2"/>
              </a:rPr>
              <a:t>Distribuez des exemplaires du formulaire de candidature des élèves, de la lettre d’information aux parents/tuteurs et/ou des formulaires d’autorisation des parents/tuteurs (annexes A à C).</a:t>
            </a:r>
          </a:p>
          <a:p>
            <a:pPr marL="742950" marR="0" lvl="1" indent="-285750">
              <a:lnSpc>
                <a:spcPct val="115000"/>
              </a:lnSpc>
              <a:spcBef>
                <a:spcPts val="0"/>
              </a:spcBef>
              <a:spcAft>
                <a:spcPts val="0"/>
              </a:spcAft>
              <a:buClr>
                <a:srgbClr val="00548A"/>
              </a:buClr>
              <a:buSzPts val="1200"/>
              <a:buFont typeface="Wingdings" panose="05000000000000000000" pitchFamily="2" charset="2"/>
              <a:buChar char=""/>
            </a:pPr>
            <a:r>
              <a:rPr lang="fr-CA" sz="1100">
                <a:effectLst/>
                <a:latin typeface="Arial" panose="020B0604020202020204" pitchFamily="34" charset="0"/>
                <a:ea typeface="Wingdings" panose="05000000000000000000" pitchFamily="2" charset="2"/>
                <a:cs typeface="Wingdings" panose="05000000000000000000" pitchFamily="2" charset="2"/>
              </a:rPr>
              <a:t>Indiquez les dates d’échéance pour la distribution des formulaires de candidature des élèves ou d’autorisation. </a:t>
            </a:r>
          </a:p>
          <a:p>
            <a:pPr marL="742950" marR="0" lvl="1" indent="-285750">
              <a:lnSpc>
                <a:spcPct val="115000"/>
              </a:lnSpc>
              <a:spcBef>
                <a:spcPts val="0"/>
              </a:spcBef>
              <a:spcAft>
                <a:spcPts val="0"/>
              </a:spcAft>
              <a:buClr>
                <a:srgbClr val="00548A"/>
              </a:buClr>
              <a:buSzPts val="1200"/>
              <a:buFont typeface="Wingdings" panose="05000000000000000000" pitchFamily="2" charset="2"/>
              <a:buChar char=""/>
            </a:pPr>
            <a:r>
              <a:rPr lang="fr-CA" sz="1100">
                <a:effectLst/>
                <a:latin typeface="Arial" panose="020B0604020202020204" pitchFamily="34" charset="0"/>
                <a:ea typeface="Wingdings" panose="05000000000000000000" pitchFamily="2" charset="2"/>
                <a:cs typeface="Wingdings" panose="05000000000000000000" pitchFamily="2" charset="2"/>
              </a:rPr>
              <a:t>Indiquez quand et comment les leaders sauront s’ils ont été sélectionnés.</a:t>
            </a:r>
          </a:p>
          <a:p>
            <a:pPr marL="0" marR="0">
              <a:lnSpc>
                <a:spcPct val="115000"/>
              </a:lnSpc>
              <a:spcBef>
                <a:spcPts val="0"/>
              </a:spcBef>
              <a:spcAft>
                <a:spcPts val="0"/>
              </a:spcAft>
            </a:pPr>
            <a:r>
              <a:rPr lang="fr-CA" sz="1100">
                <a:effectLst/>
                <a:latin typeface="Arial" panose="020B0604020202020204" pitchFamily="34" charset="0"/>
                <a:ea typeface="Calibri" panose="020F0502020204030204" pitchFamily="34" charset="0"/>
                <a:cs typeface="Arial" panose="020B0604020202020204" pitchFamily="34" charset="0"/>
              </a:rPr>
              <a:t> </a:t>
            </a:r>
          </a:p>
          <a:p>
            <a:pPr marL="0" marR="0">
              <a:lnSpc>
                <a:spcPct val="107000"/>
              </a:lnSpc>
              <a:spcBef>
                <a:spcPts val="0"/>
              </a:spcBef>
              <a:spcAft>
                <a:spcPts val="0"/>
              </a:spcAft>
            </a:pPr>
            <a:r>
              <a:rPr lang="fr-CA" sz="1100">
                <a:effectLst/>
                <a:highlight>
                  <a:srgbClr val="00FFFF"/>
                </a:highlight>
                <a:latin typeface="Arial" panose="020B0604020202020204" pitchFamily="34" charset="0"/>
                <a:ea typeface="Calibri" panose="020F0502020204030204" pitchFamily="34" charset="0"/>
                <a:cs typeface="Arial" panose="020B0604020202020204" pitchFamily="34" charset="0"/>
              </a:rPr>
              <a:t>Autre option : envisager de former les élèves d’une classe précises pour qu’ils deviennent des leaders PALS dans le cadre de leur programme d’éducation physique et santé.</a:t>
            </a:r>
          </a:p>
          <a:p>
            <a:endParaRPr lang="en-US" dirty="0"/>
          </a:p>
          <a:p>
            <a:endParaRPr lang="en-CA" dirty="0"/>
          </a:p>
        </p:txBody>
      </p:sp>
      <p:sp>
        <p:nvSpPr>
          <p:cNvPr id="4" name="Slide Number Placeholder 3"/>
          <p:cNvSpPr>
            <a:spLocks noGrp="1"/>
          </p:cNvSpPr>
          <p:nvPr>
            <p:ph type="sldNum" sz="quarter" idx="5"/>
          </p:nvPr>
        </p:nvSpPr>
        <p:spPr/>
        <p:txBody>
          <a:bodyPr/>
          <a:lstStyle/>
          <a:p>
            <a:fld id="{C051351B-2C5D-457B-ABE5-B64DBC7BD410}" type="slidenum">
              <a:rPr lang="en-US" smtClean="0"/>
              <a:t>6</a:t>
            </a:fld>
            <a:endParaRPr lang="en-US"/>
          </a:p>
        </p:txBody>
      </p:sp>
    </p:spTree>
    <p:extLst>
      <p:ext uri="{BB962C8B-B14F-4D97-AF65-F5344CB8AC3E}">
        <p14:creationId xmlns:p14="http://schemas.microsoft.com/office/powerpoint/2010/main" val="1487308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fr-CA" sz="1200">
                <a:effectLst/>
                <a:latin typeface="Arial" panose="020B0604020202020204" pitchFamily="34" charset="0"/>
                <a:ea typeface="Calibri" panose="020F0502020204030204" pitchFamily="34" charset="0"/>
                <a:cs typeface="Arial" panose="020B0604020202020204" pitchFamily="34" charset="0"/>
              </a:rPr>
              <a:t>NOTES DU CONFÉRENCIER :</a:t>
            </a:r>
          </a:p>
          <a:p>
            <a:pPr marL="0" marR="0" lvl="0" indent="0" algn="l" defTabSz="914400" rtl="0" eaLnBrk="1" fontAlgn="auto" latinLnBrk="0" hangingPunct="1">
              <a:lnSpc>
                <a:spcPct val="115000"/>
              </a:lnSpc>
              <a:spcBef>
                <a:spcPts val="0"/>
              </a:spcBef>
              <a:spcAft>
                <a:spcPts val="0"/>
              </a:spcAft>
              <a:buClrTx/>
              <a:buSzTx/>
              <a:buFontTx/>
              <a:buNone/>
              <a:tabLst/>
              <a:defRPr/>
            </a:pPr>
            <a:r>
              <a:rPr lang="fr-CA" sz="1200">
                <a:effectLst/>
                <a:latin typeface="Arial" panose="020B0604020202020204" pitchFamily="34" charset="0"/>
                <a:ea typeface="Calibri" panose="020F0502020204030204" pitchFamily="34" charset="0"/>
                <a:cs typeface="Arial" panose="020B0604020202020204" pitchFamily="34" charset="0"/>
              </a:rPr>
              <a:t>En général, nous recommandons de former les élèves de la 4</a:t>
            </a:r>
            <a:r>
              <a:rPr lang="fr-CA" sz="1200" baseline="30000">
                <a:effectLst/>
                <a:latin typeface="Arial" panose="020B0604020202020204" pitchFamily="34" charset="0"/>
                <a:ea typeface="Calibri" panose="020F0502020204030204" pitchFamily="34" charset="0"/>
                <a:cs typeface="Arial" panose="020B0604020202020204" pitchFamily="34" charset="0"/>
              </a:rPr>
              <a:t>e</a:t>
            </a:r>
            <a:r>
              <a:rPr lang="fr-CA" sz="1200">
                <a:effectLst/>
                <a:latin typeface="Arial" panose="020B0604020202020204" pitchFamily="34" charset="0"/>
                <a:ea typeface="Calibri" panose="020F0502020204030204" pitchFamily="34" charset="0"/>
                <a:cs typeface="Arial" panose="020B0604020202020204" pitchFamily="34" charset="0"/>
              </a:rPr>
              <a:t> à la 6</a:t>
            </a:r>
            <a:r>
              <a:rPr lang="fr-CA" sz="1200" baseline="30000">
                <a:effectLst/>
                <a:latin typeface="Arial" panose="020B0604020202020204" pitchFamily="34" charset="0"/>
                <a:ea typeface="Calibri" panose="020F0502020204030204" pitchFamily="34" charset="0"/>
                <a:cs typeface="Arial" panose="020B0604020202020204" pitchFamily="34" charset="0"/>
              </a:rPr>
              <a:t>e</a:t>
            </a:r>
            <a:r>
              <a:rPr lang="fr-CA" sz="1200">
                <a:effectLst/>
                <a:latin typeface="Arial" panose="020B0604020202020204" pitchFamily="34" charset="0"/>
                <a:ea typeface="Calibri" panose="020F0502020204030204" pitchFamily="34" charset="0"/>
                <a:cs typeface="Arial" panose="020B0604020202020204" pitchFamily="34" charset="0"/>
              </a:rPr>
              <a:t> année qui souhaitent devenir leaders PALS pour animer des jeux avec les élèves de la 1</a:t>
            </a:r>
            <a:r>
              <a:rPr lang="fr-CA" sz="1200" baseline="30000">
                <a:effectLst/>
                <a:latin typeface="Arial" panose="020B0604020202020204" pitchFamily="34" charset="0"/>
                <a:ea typeface="Calibri" panose="020F0502020204030204" pitchFamily="34" charset="0"/>
                <a:cs typeface="Arial" panose="020B0604020202020204" pitchFamily="34" charset="0"/>
              </a:rPr>
              <a:t>re</a:t>
            </a:r>
            <a:r>
              <a:rPr lang="fr-CA" sz="1200">
                <a:effectLst/>
                <a:latin typeface="Arial" panose="020B0604020202020204" pitchFamily="34" charset="0"/>
                <a:ea typeface="Calibri" panose="020F0502020204030204" pitchFamily="34" charset="0"/>
                <a:cs typeface="Arial" panose="020B0604020202020204" pitchFamily="34" charset="0"/>
              </a:rPr>
              <a:t> à la 3</a:t>
            </a:r>
            <a:r>
              <a:rPr lang="fr-CA" sz="1200" baseline="30000">
                <a:effectLst/>
                <a:latin typeface="Arial" panose="020B0604020202020204" pitchFamily="34" charset="0"/>
                <a:ea typeface="Calibri" panose="020F0502020204030204" pitchFamily="34" charset="0"/>
                <a:cs typeface="Arial" panose="020B0604020202020204" pitchFamily="34" charset="0"/>
              </a:rPr>
              <a:t>e</a:t>
            </a:r>
            <a:r>
              <a:rPr lang="fr-CA" sz="1200">
                <a:effectLst/>
                <a:latin typeface="Arial" panose="020B0604020202020204" pitchFamily="34" charset="0"/>
                <a:ea typeface="Calibri" panose="020F0502020204030204" pitchFamily="34" charset="0"/>
                <a:cs typeface="Arial" panose="020B0604020202020204" pitchFamily="34" charset="0"/>
              </a:rPr>
              <a:t> année. Les élèves de 7</a:t>
            </a:r>
            <a:r>
              <a:rPr lang="fr-CA" sz="1200" baseline="30000">
                <a:effectLst/>
                <a:latin typeface="Arial" panose="020B0604020202020204" pitchFamily="34" charset="0"/>
                <a:ea typeface="Calibri" panose="020F0502020204030204" pitchFamily="34" charset="0"/>
                <a:cs typeface="Arial" panose="020B0604020202020204" pitchFamily="34" charset="0"/>
              </a:rPr>
              <a:t>e</a:t>
            </a:r>
            <a:r>
              <a:rPr lang="fr-CA" sz="1200">
                <a:effectLst/>
                <a:latin typeface="Arial" panose="020B0604020202020204" pitchFamily="34" charset="0"/>
                <a:ea typeface="Calibri" panose="020F0502020204030204" pitchFamily="34" charset="0"/>
                <a:cs typeface="Arial" panose="020B0604020202020204" pitchFamily="34" charset="0"/>
              </a:rPr>
              <a:t> et 8</a:t>
            </a:r>
            <a:r>
              <a:rPr lang="fr-CA" sz="1200" baseline="30000">
                <a:effectLst/>
                <a:latin typeface="Arial" panose="020B0604020202020204" pitchFamily="34" charset="0"/>
                <a:ea typeface="Calibri" panose="020F0502020204030204" pitchFamily="34" charset="0"/>
                <a:cs typeface="Arial" panose="020B0604020202020204" pitchFamily="34" charset="0"/>
              </a:rPr>
              <a:t>e</a:t>
            </a:r>
            <a:r>
              <a:rPr lang="fr-CA" sz="1200">
                <a:effectLst/>
                <a:latin typeface="Arial" panose="020B0604020202020204" pitchFamily="34" charset="0"/>
                <a:ea typeface="Calibri" panose="020F0502020204030204" pitchFamily="34" charset="0"/>
                <a:cs typeface="Arial" panose="020B0604020202020204" pitchFamily="34" charset="0"/>
              </a:rPr>
              <a:t> année peuvent également se montrer intéressés et peuvent être formés pour soutenir les leaders PALS. Envisagez de faire appel à d’anciens leaders PALS pour fournir du mentorat. Chaque école est unique. Tenez compte de votre propre population scolaire et alignez la sélection des leaders PALS sur les principes de diversité, d’équité, d’inclusion et d’accessibilité. </a:t>
            </a:r>
          </a:p>
          <a:p>
            <a:pPr marL="0" marR="0">
              <a:lnSpc>
                <a:spcPct val="115000"/>
              </a:lnSpc>
              <a:spcBef>
                <a:spcPts val="0"/>
              </a:spcBef>
              <a:spcAft>
                <a:spcPts val="800"/>
              </a:spcAft>
            </a:pPr>
            <a:r>
              <a:rPr lang="fr-CA" sz="1200">
                <a:effectLst/>
                <a:latin typeface="Arial" panose="020B0604020202020204" pitchFamily="34" charset="0"/>
                <a:ea typeface="Calibri" panose="020F0502020204030204" pitchFamily="34" charset="0"/>
                <a:cs typeface="Arial" panose="020B0604020202020204" pitchFamily="34" charset="0"/>
              </a:rPr>
              <a:t>Consultez la page [ ] du guide pour obtenir de plus amples renseignements.</a:t>
            </a:r>
          </a:p>
          <a:p>
            <a:pPr marL="0" marR="0">
              <a:lnSpc>
                <a:spcPct val="115000"/>
              </a:lnSpc>
              <a:spcBef>
                <a:spcPts val="0"/>
              </a:spcBef>
              <a:spcAft>
                <a:spcPts val="800"/>
              </a:spcAft>
            </a:pPr>
            <a:endParaRPr lang="en-CA" sz="12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15000"/>
              </a:lnSpc>
              <a:spcBef>
                <a:spcPts val="0"/>
              </a:spcBef>
              <a:spcAft>
                <a:spcPts val="0"/>
              </a:spcAft>
              <a:buClrTx/>
              <a:buSzTx/>
              <a:buFontTx/>
              <a:buNone/>
              <a:tabLst/>
              <a:defRPr/>
            </a:pPr>
            <a:endParaRPr lang="en-CA"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0"/>
              </a:spcAft>
            </a:pP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0"/>
              </a:spcAft>
            </a:pPr>
            <a:r>
              <a:rPr lang="fr-CA" sz="1200">
                <a:effectLst/>
                <a:latin typeface="Arial" panose="020B0604020202020204" pitchFamily="34" charset="0"/>
                <a:ea typeface="Calibri" panose="020F0502020204030204" pitchFamily="34" charset="0"/>
                <a:cs typeface="Arial" panose="020B0604020202020204" pitchFamily="34" charset="0"/>
              </a:rPr>
              <a:t> RENSEIGNEMENTS SUPPLÉMENTAIRES</a:t>
            </a:r>
          </a:p>
          <a:p>
            <a:pPr marL="0" marR="0">
              <a:lnSpc>
                <a:spcPct val="115000"/>
              </a:lnSpc>
              <a:spcBef>
                <a:spcPts val="0"/>
              </a:spcBef>
              <a:spcAft>
                <a:spcPts val="0"/>
              </a:spcAft>
            </a:pPr>
            <a:r>
              <a:rPr lang="fr-CA" sz="1200" b="1">
                <a:effectLst/>
                <a:latin typeface="Arial" panose="020B0604020202020204" pitchFamily="34" charset="0"/>
                <a:ea typeface="Calibri" panose="020F0502020204030204" pitchFamily="34" charset="0"/>
                <a:cs typeface="Arial" panose="020B0604020202020204" pitchFamily="34" charset="0"/>
              </a:rPr>
              <a:t> </a:t>
            </a:r>
          </a:p>
          <a:p>
            <a:endParaRPr lang="en-US" dirty="0"/>
          </a:p>
          <a:p>
            <a:endParaRPr lang="en-CA" dirty="0"/>
          </a:p>
        </p:txBody>
      </p:sp>
      <p:sp>
        <p:nvSpPr>
          <p:cNvPr id="4" name="Slide Number Placeholder 3"/>
          <p:cNvSpPr>
            <a:spLocks noGrp="1"/>
          </p:cNvSpPr>
          <p:nvPr>
            <p:ph type="sldNum" sz="quarter" idx="5"/>
          </p:nvPr>
        </p:nvSpPr>
        <p:spPr/>
        <p:txBody>
          <a:bodyPr/>
          <a:lstStyle/>
          <a:p>
            <a:fld id="{C051351B-2C5D-457B-ABE5-B64DBC7BD410}" type="slidenum">
              <a:rPr lang="en-US" smtClean="0"/>
              <a:t>7</a:t>
            </a:fld>
            <a:endParaRPr lang="en-US"/>
          </a:p>
        </p:txBody>
      </p:sp>
    </p:spTree>
    <p:extLst>
      <p:ext uri="{BB962C8B-B14F-4D97-AF65-F5344CB8AC3E}">
        <p14:creationId xmlns:p14="http://schemas.microsoft.com/office/powerpoint/2010/main" val="20220225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fr-CA" sz="1200">
                <a:effectLst/>
                <a:latin typeface="Arial" panose="020B0604020202020204" pitchFamily="34" charset="0"/>
                <a:ea typeface="Calibri" panose="020F0502020204030204" pitchFamily="34" charset="0"/>
                <a:cs typeface="Arial" panose="020B0604020202020204" pitchFamily="34" charset="0"/>
              </a:rPr>
              <a:t>NOTES DU CONFÉRENCIER :</a:t>
            </a:r>
          </a:p>
          <a:p>
            <a:pPr marL="0" marR="0" lvl="0" indent="0" algn="l" defTabSz="914400" rtl="0" eaLnBrk="1" fontAlgn="auto" latinLnBrk="0" hangingPunct="1">
              <a:lnSpc>
                <a:spcPct val="115000"/>
              </a:lnSpc>
              <a:spcBef>
                <a:spcPts val="0"/>
              </a:spcBef>
              <a:spcAft>
                <a:spcPts val="800"/>
              </a:spcAft>
              <a:buClrTx/>
              <a:buSzTx/>
              <a:buFontTx/>
              <a:buNone/>
              <a:tabLst/>
              <a:defRPr/>
            </a:pPr>
            <a:r>
              <a:rPr lang="fr-CA" sz="1200">
                <a:effectLst/>
                <a:latin typeface="Arial" panose="020B0604020202020204" pitchFamily="34" charset="0"/>
                <a:ea typeface="Calibri" panose="020F0502020204030204" pitchFamily="34" charset="0"/>
                <a:cs typeface="Arial" panose="020B0604020202020204" pitchFamily="34" charset="0"/>
              </a:rPr>
              <a:t>Les écoles peuvent choisir d’organiser une « journée de formation » initiale ou de répartir les séances sur plusieurs jours. La durée totale de la formation peut atteindre quatre heures. Travaillez avec l’administrateur de votre école pour déterminer la meilleure façon de faciliter la formation. Une fois la formation initiale terminée, des réunions plus courtes sont recommandées toutes les semaines ou toutes les deux semaines pour la résolution des problèmes, les encouragements et l’apprentissage de nouveaux jeux.</a:t>
            </a:r>
          </a:p>
          <a:p>
            <a:pPr marL="0" marR="0" lvl="0" indent="0" algn="l" defTabSz="914400" rtl="0" eaLnBrk="1" fontAlgn="auto" latinLnBrk="0" hangingPunct="1">
              <a:lnSpc>
                <a:spcPct val="115000"/>
              </a:lnSpc>
              <a:spcBef>
                <a:spcPts val="0"/>
              </a:spcBef>
              <a:spcAft>
                <a:spcPts val="800"/>
              </a:spcAft>
              <a:buClrTx/>
              <a:buSzTx/>
              <a:buFontTx/>
              <a:buNone/>
              <a:tabLst/>
              <a:defRPr/>
            </a:pPr>
            <a:r>
              <a:rPr lang="fr-CA" sz="1200">
                <a:effectLst/>
                <a:latin typeface="Arial" panose="020B0604020202020204" pitchFamily="34" charset="0"/>
                <a:ea typeface="Calibri" panose="020F0502020204030204" pitchFamily="34" charset="0"/>
                <a:cs typeface="Arial" panose="020B0604020202020204" pitchFamily="34" charset="0"/>
              </a:rPr>
              <a:t>Le guide de formation de l’animateur contient les instructions et le manuel des élèves leaders contient les activités; les deux sont utilisés ensemble pendant la formation. </a:t>
            </a:r>
          </a:p>
          <a:p>
            <a:pPr marL="0" marR="0" lvl="0" indent="0" algn="l" defTabSz="914400" rtl="0" eaLnBrk="1" fontAlgn="auto" latinLnBrk="0" hangingPunct="1">
              <a:lnSpc>
                <a:spcPct val="115000"/>
              </a:lnSpc>
              <a:spcBef>
                <a:spcPts val="0"/>
              </a:spcBef>
              <a:spcAft>
                <a:spcPts val="800"/>
              </a:spcAft>
              <a:buClrTx/>
              <a:buSzTx/>
              <a:buFontTx/>
              <a:buNone/>
              <a:tabLst/>
              <a:defRPr/>
            </a:pPr>
            <a:endParaRPr lang="en-CA" sz="12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15000"/>
              </a:lnSpc>
              <a:spcBef>
                <a:spcPts val="0"/>
              </a:spcBef>
              <a:spcAft>
                <a:spcPts val="800"/>
              </a:spcAft>
              <a:buClrTx/>
              <a:buSzTx/>
              <a:buFontTx/>
              <a:buNone/>
              <a:tabLst/>
              <a:defRPr/>
            </a:pPr>
            <a:r>
              <a:rPr lang="fr-CA" sz="1200">
                <a:effectLst/>
                <a:latin typeface="Arial" panose="020B0604020202020204" pitchFamily="34" charset="0"/>
                <a:ea typeface="Calibri" panose="020F0502020204030204" pitchFamily="34" charset="0"/>
                <a:cs typeface="Arial" panose="020B0604020202020204" pitchFamily="34" charset="0"/>
              </a:rPr>
              <a:t>Consultez la page [ ] du guide pour obtenir de plus amples renseignements.</a:t>
            </a:r>
          </a:p>
          <a:p>
            <a:pPr marL="0" marR="0">
              <a:lnSpc>
                <a:spcPct val="115000"/>
              </a:lnSpc>
              <a:spcBef>
                <a:spcPts val="0"/>
              </a:spcBef>
              <a:spcAft>
                <a:spcPts val="800"/>
              </a:spcAft>
            </a:pP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800"/>
              </a:spcAft>
            </a:pPr>
            <a:endParaRPr lang="en-US"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15000"/>
              </a:lnSpc>
              <a:spcBef>
                <a:spcPts val="0"/>
              </a:spcBef>
              <a:spcAft>
                <a:spcPts val="800"/>
              </a:spcAft>
            </a:pPr>
            <a:r>
              <a:rPr lang="fr-CA" sz="1200">
                <a:effectLst/>
                <a:latin typeface="Arial" panose="020B0604020202020204" pitchFamily="34" charset="0"/>
                <a:ea typeface="Calibri" panose="020F0502020204030204" pitchFamily="34" charset="0"/>
                <a:cs typeface="Arial" panose="020B0604020202020204" pitchFamily="34" charset="0"/>
              </a:rPr>
              <a:t>RENSEIGNEMENTS SUPPLÉMENTAIRES :</a:t>
            </a:r>
          </a:p>
          <a:p>
            <a:pPr marL="0" marR="0">
              <a:lnSpc>
                <a:spcPct val="115000"/>
              </a:lnSpc>
              <a:spcBef>
                <a:spcPts val="0"/>
              </a:spcBef>
              <a:spcAft>
                <a:spcPts val="800"/>
              </a:spcAft>
            </a:pPr>
            <a:r>
              <a:rPr lang="fr-CA" sz="1200">
                <a:effectLst/>
                <a:latin typeface="Arial" panose="020B0604020202020204" pitchFamily="34" charset="0"/>
                <a:ea typeface="Calibri" panose="020F0502020204030204" pitchFamily="34" charset="0"/>
                <a:cs typeface="Arial" panose="020B0604020202020204" pitchFamily="34" charset="0"/>
              </a:rPr>
              <a:t>Consulter la </a:t>
            </a:r>
            <a:r>
              <a:rPr lang="fr-CA" sz="1200" i="1">
                <a:effectLst/>
                <a:latin typeface="Arial" panose="020B0604020202020204" pitchFamily="34" charset="0"/>
                <a:ea typeface="Calibri" panose="020F0502020204030204" pitchFamily="34" charset="0"/>
                <a:cs typeface="Arial" panose="020B0604020202020204" pitchFamily="34" charset="0"/>
              </a:rPr>
              <a:t>liste de contrôle pour la préparation de la formation</a:t>
            </a:r>
            <a:r>
              <a:rPr lang="fr-CA" sz="1200">
                <a:effectLst/>
                <a:latin typeface="Arial" panose="020B0604020202020204" pitchFamily="34" charset="0"/>
                <a:ea typeface="Calibri" panose="020F0502020204030204" pitchFamily="34" charset="0"/>
                <a:cs typeface="Arial" panose="020B0604020202020204" pitchFamily="34" charset="0"/>
              </a:rPr>
              <a:t> (annexe D) et le</a:t>
            </a:r>
            <a:r>
              <a:rPr lang="fr-CA" sz="1200" i="1">
                <a:effectLst/>
                <a:latin typeface="Arial" panose="020B0604020202020204" pitchFamily="34" charset="0"/>
                <a:ea typeface="Calibri" panose="020F0502020204030204" pitchFamily="34" charset="0"/>
                <a:cs typeface="Arial" panose="020B0604020202020204" pitchFamily="34" charset="0"/>
              </a:rPr>
              <a:t> Guide de formation des élèves leaders PALS</a:t>
            </a:r>
            <a:r>
              <a:rPr lang="fr-CA" sz="1200">
                <a:effectLst/>
                <a:latin typeface="Arial" panose="020B0604020202020204" pitchFamily="34" charset="0"/>
                <a:ea typeface="Calibri" panose="020F0502020204030204" pitchFamily="34" charset="0"/>
                <a:cs typeface="Arial" panose="020B0604020202020204" pitchFamily="34" charset="0"/>
              </a:rPr>
              <a:t>, pages 12 à 27.</a:t>
            </a:r>
          </a:p>
          <a:p>
            <a:pPr marL="0" marR="0">
              <a:lnSpc>
                <a:spcPct val="115000"/>
              </a:lnSpc>
              <a:spcBef>
                <a:spcPts val="0"/>
              </a:spcBef>
              <a:spcAft>
                <a:spcPts val="0"/>
              </a:spcAft>
            </a:pPr>
            <a:r>
              <a:rPr lang="fr-CA" sz="1200" b="1">
                <a:effectLst/>
                <a:latin typeface="Arial" panose="020B0604020202020204" pitchFamily="34" charset="0"/>
                <a:ea typeface="Calibri" panose="020F0502020204030204" pitchFamily="34" charset="0"/>
                <a:cs typeface="Arial" panose="020B0604020202020204" pitchFamily="34" charset="0"/>
              </a:rPr>
              <a:t> </a:t>
            </a:r>
          </a:p>
          <a:p>
            <a:endParaRPr lang="en-US" dirty="0"/>
          </a:p>
          <a:p>
            <a:endParaRPr lang="en-CA" dirty="0"/>
          </a:p>
        </p:txBody>
      </p:sp>
      <p:sp>
        <p:nvSpPr>
          <p:cNvPr id="4" name="Slide Number Placeholder 3"/>
          <p:cNvSpPr>
            <a:spLocks noGrp="1"/>
          </p:cNvSpPr>
          <p:nvPr>
            <p:ph type="sldNum" sz="quarter" idx="5"/>
          </p:nvPr>
        </p:nvSpPr>
        <p:spPr/>
        <p:txBody>
          <a:bodyPr/>
          <a:lstStyle/>
          <a:p>
            <a:fld id="{C051351B-2C5D-457B-ABE5-B64DBC7BD410}" type="slidenum">
              <a:rPr lang="en-US" smtClean="0"/>
              <a:t>8</a:t>
            </a:fld>
            <a:endParaRPr lang="en-US"/>
          </a:p>
        </p:txBody>
      </p:sp>
    </p:spTree>
    <p:extLst>
      <p:ext uri="{BB962C8B-B14F-4D97-AF65-F5344CB8AC3E}">
        <p14:creationId xmlns:p14="http://schemas.microsoft.com/office/powerpoint/2010/main" val="20918933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fr-CA" sz="1200">
                <a:effectLst/>
                <a:latin typeface="Arial" panose="020B0604020202020204" pitchFamily="34" charset="0"/>
                <a:ea typeface="Calibri" panose="020F0502020204030204" pitchFamily="34" charset="0"/>
                <a:cs typeface="Arial" panose="020B0604020202020204" pitchFamily="34" charset="0"/>
              </a:rPr>
              <a:t>NOTES DU CONFÉRENCIER :</a:t>
            </a:r>
          </a:p>
          <a:p>
            <a:pPr marL="0" marR="0" lvl="0" indent="0" algn="l" defTabSz="914400" rtl="0" eaLnBrk="1" fontAlgn="auto" latinLnBrk="0" hangingPunct="1">
              <a:lnSpc>
                <a:spcPct val="107000"/>
              </a:lnSpc>
              <a:spcBef>
                <a:spcPts val="0"/>
              </a:spcBef>
              <a:spcAft>
                <a:spcPts val="800"/>
              </a:spcAft>
              <a:buClrTx/>
              <a:buSzTx/>
              <a:buFontTx/>
              <a:buNone/>
              <a:tabLst/>
              <a:defRPr/>
            </a:pPr>
            <a:r>
              <a:rPr lang="fr-CA" sz="1200">
                <a:effectLst/>
                <a:latin typeface="Arial" panose="020B0604020202020204" pitchFamily="34" charset="0"/>
                <a:ea typeface="Calibri" panose="020F0502020204030204" pitchFamily="34" charset="0"/>
                <a:cs typeface="Arial" panose="020B0604020202020204" pitchFamily="34" charset="0"/>
              </a:rPr>
              <a:t>Il est important de sensibiliser la communauté scolaire au programme. Il s’agit notamment d’informer le personnel, les élèves et les parents par l’entremise de différents canaux. Consultez la page [ ] du guide pour obtenir de plus amples renseignements.</a:t>
            </a:r>
          </a:p>
          <a:p>
            <a:pPr marL="0" marR="0">
              <a:lnSpc>
                <a:spcPct val="107000"/>
              </a:lnSpc>
              <a:spcBef>
                <a:spcPts val="0"/>
              </a:spcBef>
              <a:spcAft>
                <a:spcPts val="800"/>
              </a:spcAft>
            </a:pPr>
            <a:endParaRPr lang="en-CA" sz="12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200" dirty="0"/>
          </a:p>
          <a:p>
            <a:pPr marL="0" marR="0" lvl="0" indent="0" algn="l" defTabSz="914400" rtl="0" eaLnBrk="1" fontAlgn="auto" latinLnBrk="0" hangingPunct="1">
              <a:lnSpc>
                <a:spcPct val="107000"/>
              </a:lnSpc>
              <a:spcBef>
                <a:spcPts val="0"/>
              </a:spcBef>
              <a:spcAft>
                <a:spcPts val="800"/>
              </a:spcAft>
              <a:buClrTx/>
              <a:buSzTx/>
              <a:buFontTx/>
              <a:buNone/>
              <a:tabLst/>
              <a:defRPr/>
            </a:pPr>
            <a:r>
              <a:rPr lang="fr-CA" sz="1200"/>
              <a:t>RENSEIGNEMENTS SUPPLÉMENTAIRES :</a:t>
            </a:r>
          </a:p>
          <a:p>
            <a:pPr marL="0" marR="0">
              <a:lnSpc>
                <a:spcPct val="107000"/>
              </a:lnSpc>
              <a:spcBef>
                <a:spcPts val="0"/>
              </a:spcBef>
              <a:spcAft>
                <a:spcPts val="800"/>
              </a:spcAft>
            </a:pPr>
            <a:endParaRPr lang="en-CA" sz="12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fr-CA" sz="1200">
                <a:effectLst/>
                <a:latin typeface="Arial" panose="020B0604020202020204" pitchFamily="34" charset="0"/>
                <a:ea typeface="Calibri" panose="020F0502020204030204" pitchFamily="34" charset="0"/>
                <a:cs typeface="Arial" panose="020B0604020202020204" pitchFamily="34" charset="0"/>
              </a:rPr>
              <a:t>Chaque école peut choisir de lancer le programme d’une manière différente. Voici quelques idées :</a:t>
            </a:r>
          </a:p>
          <a:p>
            <a:pPr marL="0" marR="0">
              <a:lnSpc>
                <a:spcPct val="115000"/>
              </a:lnSpc>
              <a:spcBef>
                <a:spcPts val="0"/>
              </a:spcBef>
              <a:spcAft>
                <a:spcPts val="0"/>
              </a:spcAft>
            </a:pPr>
            <a:r>
              <a:rPr lang="fr-CA" sz="1200" b="1">
                <a:effectLst/>
                <a:latin typeface="Arial" panose="020B0604020202020204" pitchFamily="34" charset="0"/>
                <a:ea typeface="Calibri" panose="020F0502020204030204" pitchFamily="34" charset="0"/>
                <a:cs typeface="Arial" panose="020B0604020202020204" pitchFamily="34" charset="0"/>
              </a:rPr>
              <a:t>Sensibilisez la communauté scolaire.</a:t>
            </a:r>
            <a:r>
              <a:rPr lang="fr-CA" sz="1200">
                <a:effectLst/>
                <a:latin typeface="Calibri" panose="020F0502020204030204" pitchFamily="34" charset="0"/>
                <a:ea typeface="Calibri" panose="020F0502020204030204" pitchFamily="34" charset="0"/>
                <a:cs typeface="Arial" panose="020B0604020202020204" pitchFamily="34" charset="0"/>
              </a:rPr>
              <a:t> </a:t>
            </a:r>
          </a:p>
          <a:p>
            <a:pPr marL="342900" marR="0" lvl="0" indent="-342900">
              <a:lnSpc>
                <a:spcPct val="115000"/>
              </a:lnSpc>
              <a:spcBef>
                <a:spcPts val="0"/>
              </a:spcBef>
              <a:spcAft>
                <a:spcPts val="0"/>
              </a:spcAft>
              <a:buSzPts val="1000"/>
              <a:buFont typeface="Symbol" panose="05050102010706020507" pitchFamily="18" charset="2"/>
              <a:buChar char=""/>
              <a:tabLst>
                <a:tab pos="228600" algn="l"/>
              </a:tabLst>
            </a:pPr>
            <a:r>
              <a:rPr lang="fr-CA" sz="1200">
                <a:effectLst/>
                <a:latin typeface="Arial" panose="020B0604020202020204" pitchFamily="34" charset="0"/>
                <a:ea typeface="Calibri" panose="020F0502020204030204" pitchFamily="34" charset="0"/>
                <a:cs typeface="Arial" panose="020B0604020202020204" pitchFamily="34" charset="0"/>
              </a:rPr>
              <a:t>Partagez la devise : « Il y a toujours de la place pour un de plus. »</a:t>
            </a:r>
          </a:p>
          <a:p>
            <a:pPr marL="342900" marR="0" lvl="0" indent="-342900">
              <a:lnSpc>
                <a:spcPct val="115000"/>
              </a:lnSpc>
              <a:spcBef>
                <a:spcPts val="0"/>
              </a:spcBef>
              <a:spcAft>
                <a:spcPts val="0"/>
              </a:spcAft>
              <a:buSzPts val="1000"/>
              <a:buFont typeface="Symbol" panose="05050102010706020507" pitchFamily="18" charset="2"/>
              <a:buChar char=""/>
              <a:tabLst>
                <a:tab pos="228600" algn="l"/>
              </a:tabLst>
            </a:pPr>
            <a:r>
              <a:rPr lang="fr-CA" sz="1200">
                <a:effectLst/>
                <a:latin typeface="Arial" panose="020B0604020202020204" pitchFamily="34" charset="0"/>
                <a:ea typeface="Calibri" panose="020F0502020204030204" pitchFamily="34" charset="0"/>
                <a:cs typeface="Arial" panose="020B0604020202020204" pitchFamily="34" charset="0"/>
              </a:rPr>
              <a:t>Communiquez les plans de lancement du programme PALS, y compris les objectifs du programme et un aperçu, lors d’une réunion du personnel ou dans une note de service pour s’assurer que tout le personnel est au courant.</a:t>
            </a:r>
          </a:p>
          <a:p>
            <a:pPr marL="342900" marR="0" lvl="0" indent="-342900">
              <a:lnSpc>
                <a:spcPct val="115000"/>
              </a:lnSpc>
              <a:spcBef>
                <a:spcPts val="0"/>
              </a:spcBef>
              <a:spcAft>
                <a:spcPts val="0"/>
              </a:spcAft>
              <a:buSzPts val="1000"/>
              <a:buFont typeface="Symbol" panose="05050102010706020507" pitchFamily="18" charset="2"/>
              <a:buChar char=""/>
              <a:tabLst>
                <a:tab pos="228600" algn="l"/>
              </a:tabLst>
            </a:pPr>
            <a:r>
              <a:rPr lang="fr-CA" sz="1200">
                <a:effectLst/>
                <a:latin typeface="Arial" panose="020B0604020202020204" pitchFamily="34" charset="0"/>
                <a:ea typeface="Calibri" panose="020F0502020204030204" pitchFamily="34" charset="0"/>
                <a:cs typeface="Arial" panose="020B0604020202020204" pitchFamily="34" charset="0"/>
              </a:rPr>
              <a:t>Fournissez une mise à jour sur le programme PALS à votre école ou au conseil des parents. </a:t>
            </a:r>
          </a:p>
          <a:p>
            <a:pPr marL="342900" marR="0" lvl="0" indent="-342900">
              <a:lnSpc>
                <a:spcPct val="115000"/>
              </a:lnSpc>
              <a:spcBef>
                <a:spcPts val="0"/>
              </a:spcBef>
              <a:spcAft>
                <a:spcPts val="0"/>
              </a:spcAft>
              <a:buSzPts val="1000"/>
              <a:buFont typeface="Symbol" panose="05050102010706020507" pitchFamily="18" charset="2"/>
              <a:buChar char=""/>
              <a:tabLst>
                <a:tab pos="228600" algn="l"/>
              </a:tabLst>
            </a:pPr>
            <a:r>
              <a:rPr lang="fr-CA" sz="1200">
                <a:effectLst/>
                <a:latin typeface="Arial" panose="020B0604020202020204" pitchFamily="34" charset="0"/>
                <a:ea typeface="Calibri" panose="020F0502020204030204" pitchFamily="34" charset="0"/>
                <a:cs typeface="Arial" panose="020B0604020202020204" pitchFamily="34" charset="0"/>
              </a:rPr>
              <a:t>Présentez le programme et les leaders PALS aux autres élèves lors d’une assemblée. Profitez-en pour accroître la visibilité des leaders au sein de l’école (par exemple, par l’entremise de casquettes, de cônes, de dossiers, de brassards, de drapeaux, de gilets, etc.).</a:t>
            </a:r>
          </a:p>
          <a:p>
            <a:pPr marL="342900" marR="0" lvl="0" indent="-342900">
              <a:lnSpc>
                <a:spcPct val="115000"/>
              </a:lnSpc>
              <a:spcBef>
                <a:spcPts val="0"/>
              </a:spcBef>
              <a:spcAft>
                <a:spcPts val="0"/>
              </a:spcAft>
              <a:buSzPts val="1000"/>
              <a:buFont typeface="Symbol" panose="05050102010706020507" pitchFamily="18" charset="2"/>
              <a:buChar char=""/>
              <a:tabLst>
                <a:tab pos="228600" algn="l"/>
              </a:tabLst>
            </a:pPr>
            <a:r>
              <a:rPr lang="fr-CA" sz="1200">
                <a:effectLst/>
                <a:latin typeface="Arial" panose="020B0604020202020204" pitchFamily="34" charset="0"/>
                <a:ea typeface="Calibri" panose="020F0502020204030204" pitchFamily="34" charset="0"/>
                <a:cs typeface="Arial" panose="020B0604020202020204" pitchFamily="34" charset="0"/>
              </a:rPr>
              <a:t>Faites lire les annonces par haut-parleur par les leaders PALS (annexe H) afin d’encourager la participation des élèves au programme. </a:t>
            </a:r>
          </a:p>
          <a:p>
            <a:pPr marL="0" marR="0">
              <a:lnSpc>
                <a:spcPct val="107000"/>
              </a:lnSpc>
              <a:spcBef>
                <a:spcPts val="0"/>
              </a:spcBef>
              <a:spcAft>
                <a:spcPts val="800"/>
              </a:spcAft>
            </a:pPr>
            <a:r>
              <a:rPr lang="fr-CA" sz="1200">
                <a:effectLst/>
                <a:latin typeface="Arial" panose="020B0604020202020204" pitchFamily="34" charset="0"/>
                <a:ea typeface="Calibri" panose="020F0502020204030204" pitchFamily="34" charset="0"/>
                <a:cs typeface="Arial" panose="020B0604020202020204" pitchFamily="34" charset="0"/>
              </a:rPr>
              <a:t> </a:t>
            </a:r>
          </a:p>
          <a:p>
            <a:pPr marL="0" marR="0">
              <a:lnSpc>
                <a:spcPct val="115000"/>
              </a:lnSpc>
              <a:spcBef>
                <a:spcPts val="0"/>
              </a:spcBef>
              <a:spcAft>
                <a:spcPts val="0"/>
              </a:spcAft>
            </a:pPr>
            <a:r>
              <a:rPr lang="fr-CA" sz="1200" b="1">
                <a:effectLst/>
                <a:latin typeface="Arial" panose="020B0604020202020204" pitchFamily="34" charset="0"/>
                <a:ea typeface="Calibri" panose="020F0502020204030204" pitchFamily="34" charset="0"/>
                <a:cs typeface="Arial" panose="020B0604020202020204" pitchFamily="34" charset="0"/>
              </a:rPr>
              <a:t>Rendez les élèves plus familiers avec les jeux.</a:t>
            </a:r>
          </a:p>
          <a:p>
            <a:pPr marL="342900" marR="0" lvl="0" indent="-342900">
              <a:lnSpc>
                <a:spcPct val="115000"/>
              </a:lnSpc>
              <a:spcBef>
                <a:spcPts val="0"/>
              </a:spcBef>
              <a:spcAft>
                <a:spcPts val="0"/>
              </a:spcAft>
              <a:buSzPts val="1000"/>
              <a:buFont typeface="Symbol" panose="05050102010706020507" pitchFamily="18" charset="2"/>
              <a:buChar char=""/>
              <a:tabLst>
                <a:tab pos="228600" algn="l"/>
              </a:tabLst>
            </a:pPr>
            <a:r>
              <a:rPr lang="fr-CA" sz="1200">
                <a:effectLst/>
                <a:latin typeface="Arial" panose="020B0604020202020204" pitchFamily="34" charset="0"/>
                <a:ea typeface="Calibri" panose="020F0502020204030204" pitchFamily="34" charset="0"/>
                <a:cs typeface="Arial" panose="020B0604020202020204" pitchFamily="34" charset="0"/>
              </a:rPr>
              <a:t>Encouragez les enseignants des cycles primaire et moyen à intégrer certains des jeux PALS dans leur programme d’éducation physique et santé ou dans leurs exigences en matière d’activité physique quotidienne (APQ). </a:t>
            </a:r>
          </a:p>
          <a:p>
            <a:pPr marL="342900" marR="0" lvl="0" indent="-342900">
              <a:lnSpc>
                <a:spcPct val="115000"/>
              </a:lnSpc>
              <a:spcBef>
                <a:spcPts val="0"/>
              </a:spcBef>
              <a:spcAft>
                <a:spcPts val="0"/>
              </a:spcAft>
              <a:buSzPts val="1000"/>
              <a:buFont typeface="Symbol" panose="05050102010706020507" pitchFamily="18" charset="2"/>
              <a:buChar char=""/>
              <a:tabLst>
                <a:tab pos="228600" algn="l"/>
              </a:tabLst>
            </a:pPr>
            <a:r>
              <a:rPr lang="fr-CA" sz="1200">
                <a:effectLst/>
                <a:latin typeface="Arial" panose="020B0604020202020204" pitchFamily="34" charset="0"/>
                <a:ea typeface="Calibri" panose="020F0502020204030204" pitchFamily="34" charset="0"/>
                <a:cs typeface="Arial" panose="020B0604020202020204" pitchFamily="34" charset="0"/>
              </a:rPr>
              <a:t>Envisagez de demander aux leaders PALS d’aller de classe en classe pour présenter les jeux pendant les périodes d’éducation physique et santé ou d’APQ.</a:t>
            </a:r>
          </a:p>
          <a:p>
            <a:pPr marL="342900" marR="0" lvl="0" indent="-342900">
              <a:lnSpc>
                <a:spcPct val="115000"/>
              </a:lnSpc>
              <a:spcBef>
                <a:spcPts val="0"/>
              </a:spcBef>
              <a:spcAft>
                <a:spcPts val="0"/>
              </a:spcAft>
              <a:buSzPts val="1000"/>
              <a:buFont typeface="Symbol" panose="05050102010706020507" pitchFamily="18" charset="2"/>
              <a:buChar char=""/>
              <a:tabLst>
                <a:tab pos="228600" algn="l"/>
              </a:tabLst>
            </a:pPr>
            <a:r>
              <a:rPr lang="fr-CA" sz="1200">
                <a:effectLst/>
                <a:latin typeface="Arial" panose="020B0604020202020204" pitchFamily="34" charset="0"/>
                <a:ea typeface="Calibri" panose="020F0502020204030204" pitchFamily="34" charset="0"/>
                <a:cs typeface="Arial" panose="020B0604020202020204" pitchFamily="34" charset="0"/>
              </a:rPr>
              <a:t>Pour les écoles polyvalentes, les jeux de santé peuvent être enseignés à tous les niveaux</a:t>
            </a:r>
          </a:p>
          <a:p>
            <a:pPr marL="0" marR="0">
              <a:lnSpc>
                <a:spcPct val="115000"/>
              </a:lnSpc>
              <a:spcBef>
                <a:spcPts val="0"/>
              </a:spcBef>
              <a:spcAft>
                <a:spcPts val="0"/>
              </a:spcAft>
            </a:pPr>
            <a:r>
              <a:rPr lang="fr-CA" sz="1200" b="1">
                <a:effectLst/>
                <a:latin typeface="Arial" panose="020B0604020202020204" pitchFamily="34" charset="0"/>
                <a:ea typeface="Calibri" panose="020F0502020204030204" pitchFamily="34" charset="0"/>
                <a:cs typeface="Arial" panose="020B0604020202020204" pitchFamily="34" charset="0"/>
              </a:rPr>
              <a:t> </a:t>
            </a:r>
          </a:p>
          <a:p>
            <a:endParaRPr lang="en-US" dirty="0"/>
          </a:p>
          <a:p>
            <a:endParaRPr lang="en-CA" dirty="0"/>
          </a:p>
        </p:txBody>
      </p:sp>
      <p:sp>
        <p:nvSpPr>
          <p:cNvPr id="4" name="Slide Number Placeholder 3"/>
          <p:cNvSpPr>
            <a:spLocks noGrp="1"/>
          </p:cNvSpPr>
          <p:nvPr>
            <p:ph type="sldNum" sz="quarter" idx="5"/>
          </p:nvPr>
        </p:nvSpPr>
        <p:spPr/>
        <p:txBody>
          <a:bodyPr/>
          <a:lstStyle/>
          <a:p>
            <a:fld id="{C051351B-2C5D-457B-ABE5-B64DBC7BD410}" type="slidenum">
              <a:rPr lang="en-US" smtClean="0"/>
              <a:t>9</a:t>
            </a:fld>
            <a:endParaRPr lang="en-US"/>
          </a:p>
        </p:txBody>
      </p:sp>
    </p:spTree>
    <p:extLst>
      <p:ext uri="{BB962C8B-B14F-4D97-AF65-F5344CB8AC3E}">
        <p14:creationId xmlns:p14="http://schemas.microsoft.com/office/powerpoint/2010/main" val="42696690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6436186-3F75-E1D2-252F-AADD07FA946B}"/>
              </a:ext>
              <a:ext uri="{C183D7F6-B498-43B3-948B-1728B52AA6E4}">
                <adec:decorative xmlns:adec="http://schemas.microsoft.com/office/drawing/2017/decorative" val="1"/>
              </a:ext>
            </a:extLst>
          </p:cNvPr>
          <p:cNvPicPr>
            <a:picLocks noChangeAspect="1"/>
          </p:cNvPicPr>
          <p:nvPr userDrawn="1"/>
        </p:nvPicPr>
        <p:blipFill rotWithShape="1">
          <a:blip r:embed="rId2"/>
          <a:srcRect l="3290" r="3486"/>
          <a:stretch/>
        </p:blipFill>
        <p:spPr>
          <a:xfrm>
            <a:off x="-6843" y="-232011"/>
            <a:ext cx="12198844" cy="7090011"/>
          </a:xfrm>
          <a:prstGeom prst="rect">
            <a:avLst/>
          </a:prstGeom>
        </p:spPr>
      </p:pic>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hasCustomPrompt="1"/>
          </p:nvPr>
        </p:nvSpPr>
        <p:spPr>
          <a:xfrm>
            <a:off x="365759" y="2166364"/>
            <a:ext cx="11471565" cy="1739347"/>
          </a:xfrm>
        </p:spPr>
        <p:txBody>
          <a:bodyPr tIns="45720" bIns="45720" anchor="ctr">
            <a:normAutofit/>
          </a:bodyPr>
          <a:lstStyle>
            <a:lvl1pPr algn="ctr">
              <a:lnSpc>
                <a:spcPct val="80000"/>
              </a:lnSpc>
              <a:defRPr sz="6000" cap="none" spc="-150" baseline="0"/>
            </a:lvl1pPr>
          </a:lstStyle>
          <a:p>
            <a:r>
              <a:rPr lang="fr-CA"/>
              <a:t>Click to edit Master title style</a:t>
            </a:r>
          </a:p>
        </p:txBody>
      </p:sp>
      <p:sp>
        <p:nvSpPr>
          <p:cNvPr id="3" name="Subtitle 2"/>
          <p:cNvSpPr>
            <a:spLocks noGrp="1"/>
          </p:cNvSpPr>
          <p:nvPr>
            <p:ph type="subTitle" idx="1" hasCustomPrompt="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CA"/>
              <a:t>Click to edit Master subtitle style</a:t>
            </a:r>
          </a:p>
        </p:txBody>
      </p:sp>
    </p:spTree>
    <p:extLst>
      <p:ext uri="{BB962C8B-B14F-4D97-AF65-F5344CB8AC3E}">
        <p14:creationId xmlns:p14="http://schemas.microsoft.com/office/powerpoint/2010/main" val="46194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p:txBody>
          <a:bodyPr/>
          <a:lstStyle/>
          <a:p>
            <a:r>
              <a:rPr lang="fr-CA"/>
              <a:t>Click to edit Master title style</a:t>
            </a:r>
          </a:p>
        </p:txBody>
      </p:sp>
      <p:sp>
        <p:nvSpPr>
          <p:cNvPr id="3" name="Picture Placeholder 2"/>
          <p:cNvSpPr>
            <a:spLocks noGrp="1" noChangeAspect="1"/>
          </p:cNvSpPr>
          <p:nvPr>
            <p:ph type="pic" idx="1" hasCustomPrompt="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CA"/>
              <a:t>Click icon to add picture</a:t>
            </a:r>
          </a:p>
        </p:txBody>
      </p:sp>
      <p:sp>
        <p:nvSpPr>
          <p:cNvPr id="4" name="Text Placeholder 3"/>
          <p:cNvSpPr>
            <a:spLocks noGrp="1"/>
          </p:cNvSpPr>
          <p:nvPr>
            <p:ph type="body" sz="half" idx="2" hasCustomPrompt="1"/>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Click to edit Master text styles</a:t>
            </a:r>
          </a:p>
        </p:txBody>
      </p:sp>
      <p:sp>
        <p:nvSpPr>
          <p:cNvPr id="5" name="Date Placeholder 4"/>
          <p:cNvSpPr>
            <a:spLocks noGrp="1"/>
          </p:cNvSpPr>
          <p:nvPr>
            <p:ph type="dt" sz="half" idx="10" hasCustomPrompt="1"/>
          </p:nvPr>
        </p:nvSpPr>
        <p:spPr/>
        <p:txBody>
          <a:bodyPr/>
          <a:lstStyle/>
          <a:p>
            <a:fld id="{B542C410-CA8E-4363-B2A5-C992C048EF26}" type="datetimeFigureOut">
              <a:rPr lang="en-US" smtClean="0"/>
              <a:t>3/20/2025</a:t>
            </a:fld>
            <a:endParaRPr lang="en-US"/>
          </a:p>
        </p:txBody>
      </p:sp>
      <p:sp>
        <p:nvSpPr>
          <p:cNvPr id="6" name="Footer Placeholder 5"/>
          <p:cNvSpPr>
            <a:spLocks noGrp="1"/>
          </p:cNvSpPr>
          <p:nvPr>
            <p:ph type="ftr" sz="quarter" idx="11" hasCustomPrompt="1"/>
          </p:nvPr>
        </p:nvSpPr>
        <p:spPr/>
        <p:txBody>
          <a:bodyPr/>
          <a:lstStyle/>
          <a:p>
            <a:endParaRPr lang="en-US"/>
          </a:p>
        </p:txBody>
      </p:sp>
      <p:sp>
        <p:nvSpPr>
          <p:cNvPr id="7" name="Slide Number Placeholder 6"/>
          <p:cNvSpPr>
            <a:spLocks noGrp="1"/>
          </p:cNvSpPr>
          <p:nvPr>
            <p:ph type="sldNum" sz="quarter" idx="12" hasCustomPrompt="1"/>
          </p:nvPr>
        </p:nvSpPr>
        <p:spPr/>
        <p:txBody>
          <a:bodyPr/>
          <a:lstStyle/>
          <a:p>
            <a:fld id="{0079CAC6-A72B-4EF8-B465-34FA47827E7F}" type="slidenum">
              <a:rPr lang="en-US" smtClean="0"/>
              <a:t>‹#›</a:t>
            </a:fld>
            <a:endParaRPr lang="en-US"/>
          </a:p>
        </p:txBody>
      </p:sp>
    </p:spTree>
    <p:extLst>
      <p:ext uri="{BB962C8B-B14F-4D97-AF65-F5344CB8AC3E}">
        <p14:creationId xmlns:p14="http://schemas.microsoft.com/office/powerpoint/2010/main" val="3028650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fr-CA"/>
              <a:t>Click to edit Master title style</a:t>
            </a:r>
          </a:p>
        </p:txBody>
      </p:sp>
      <p:sp>
        <p:nvSpPr>
          <p:cNvPr id="3" name="Vertical Text Placeholder 2"/>
          <p:cNvSpPr>
            <a:spLocks noGrp="1"/>
          </p:cNvSpPr>
          <p:nvPr>
            <p:ph type="body" orient="vert" idx="1" hasCustomPrompt="1"/>
          </p:nvPr>
        </p:nvSpPr>
        <p:spPr/>
        <p:txBody>
          <a:bodyPr vert="eaVert"/>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p>
        </p:txBody>
      </p:sp>
      <p:sp>
        <p:nvSpPr>
          <p:cNvPr id="4" name="Date Placeholder 3"/>
          <p:cNvSpPr>
            <a:spLocks noGrp="1"/>
          </p:cNvSpPr>
          <p:nvPr>
            <p:ph type="dt" sz="half" idx="10" hasCustomPrompt="1"/>
          </p:nvPr>
        </p:nvSpPr>
        <p:spPr/>
        <p:txBody>
          <a:bodyPr/>
          <a:lstStyle/>
          <a:p>
            <a:fld id="{B542C410-CA8E-4363-B2A5-C992C048EF26}" type="datetimeFigureOut">
              <a:rPr lang="en-US" smtClean="0"/>
              <a:t>3/20/2025</a:t>
            </a:fld>
            <a:endParaRPr lang="en-US"/>
          </a:p>
        </p:txBody>
      </p:sp>
      <p:sp>
        <p:nvSpPr>
          <p:cNvPr id="5" name="Footer Placeholder 4"/>
          <p:cNvSpPr>
            <a:spLocks noGrp="1"/>
          </p:cNvSpPr>
          <p:nvPr>
            <p:ph type="ftr" sz="quarter" idx="11" hasCustomPrompt="1"/>
          </p:nvPr>
        </p:nvSpPr>
        <p:spPr/>
        <p:txBody>
          <a:bodyPr/>
          <a:lstStyle/>
          <a:p>
            <a:endParaRPr lang="en-US"/>
          </a:p>
        </p:txBody>
      </p:sp>
      <p:sp>
        <p:nvSpPr>
          <p:cNvPr id="6" name="Slide Number Placeholder 5"/>
          <p:cNvSpPr>
            <a:spLocks noGrp="1"/>
          </p:cNvSpPr>
          <p:nvPr>
            <p:ph type="sldNum" sz="quarter" idx="12" hasCustomPrompt="1"/>
          </p:nvPr>
        </p:nvSpPr>
        <p:spPr/>
        <p:txBody>
          <a:bodyPr/>
          <a:lstStyle/>
          <a:p>
            <a:fld id="{0079CAC6-A72B-4EF8-B465-34FA47827E7F}" type="slidenum">
              <a:rPr lang="en-US" smtClean="0"/>
              <a:t>‹#›</a:t>
            </a:fld>
            <a:endParaRPr lang="en-US"/>
          </a:p>
        </p:txBody>
      </p:sp>
    </p:spTree>
    <p:extLst>
      <p:ext uri="{BB962C8B-B14F-4D97-AF65-F5344CB8AC3E}">
        <p14:creationId xmlns:p14="http://schemas.microsoft.com/office/powerpoint/2010/main" val="17336440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hasCustomPrompt="1"/>
          </p:nvPr>
        </p:nvSpPr>
        <p:spPr>
          <a:xfrm>
            <a:off x="9160624" y="274638"/>
            <a:ext cx="2402380" cy="5897562"/>
          </a:xfrm>
        </p:spPr>
        <p:txBody>
          <a:bodyPr vert="eaVert"/>
          <a:lstStyle/>
          <a:p>
            <a:r>
              <a:rPr lang="fr-CA"/>
              <a:t>Click to edit Master title style</a:t>
            </a:r>
          </a:p>
        </p:txBody>
      </p:sp>
      <p:sp>
        <p:nvSpPr>
          <p:cNvPr id="3" name="Vertical Text Placeholder 2"/>
          <p:cNvSpPr>
            <a:spLocks noGrp="1"/>
          </p:cNvSpPr>
          <p:nvPr>
            <p:ph type="body" orient="vert" idx="1" hasCustomPrompt="1"/>
          </p:nvPr>
        </p:nvSpPr>
        <p:spPr>
          <a:xfrm>
            <a:off x="838199" y="274638"/>
            <a:ext cx="7973291" cy="5897562"/>
          </a:xfrm>
        </p:spPr>
        <p:txBody>
          <a:bodyPr vert="eaVert"/>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p>
        </p:txBody>
      </p:sp>
      <p:sp>
        <p:nvSpPr>
          <p:cNvPr id="4" name="Date Placeholder 3"/>
          <p:cNvSpPr>
            <a:spLocks noGrp="1"/>
          </p:cNvSpPr>
          <p:nvPr>
            <p:ph type="dt" sz="half" idx="10" hasCustomPrompt="1"/>
          </p:nvPr>
        </p:nvSpPr>
        <p:spPr>
          <a:xfrm>
            <a:off x="838200" y="6422854"/>
            <a:ext cx="2743196" cy="365125"/>
          </a:xfrm>
        </p:spPr>
        <p:txBody>
          <a:bodyPr/>
          <a:lstStyle/>
          <a:p>
            <a:fld id="{B542C410-CA8E-4363-B2A5-C992C048EF26}" type="datetimeFigureOut">
              <a:rPr lang="en-US" smtClean="0"/>
              <a:t>3/20/2025</a:t>
            </a:fld>
            <a:endParaRPr lang="en-US"/>
          </a:p>
        </p:txBody>
      </p:sp>
      <p:sp>
        <p:nvSpPr>
          <p:cNvPr id="5" name="Footer Placeholder 4"/>
          <p:cNvSpPr>
            <a:spLocks noGrp="1"/>
          </p:cNvSpPr>
          <p:nvPr>
            <p:ph type="ftr" sz="quarter" idx="11" hasCustomPrompt="1"/>
          </p:nvPr>
        </p:nvSpPr>
        <p:spPr>
          <a:xfrm>
            <a:off x="3776135" y="6422854"/>
            <a:ext cx="4279669" cy="365125"/>
          </a:xfrm>
        </p:spPr>
        <p:txBody>
          <a:bodyPr/>
          <a:lstStyle/>
          <a:p>
            <a:endParaRPr lang="en-US"/>
          </a:p>
        </p:txBody>
      </p:sp>
      <p:sp>
        <p:nvSpPr>
          <p:cNvPr id="6" name="Slide Number Placeholder 5"/>
          <p:cNvSpPr>
            <a:spLocks noGrp="1"/>
          </p:cNvSpPr>
          <p:nvPr>
            <p:ph type="sldNum" sz="quarter" idx="12" hasCustomPrompt="1"/>
          </p:nvPr>
        </p:nvSpPr>
        <p:spPr>
          <a:xfrm>
            <a:off x="8073048" y="6422854"/>
            <a:ext cx="879759" cy="365125"/>
          </a:xfrm>
        </p:spPr>
        <p:txBody>
          <a:bodyPr/>
          <a:lstStyle/>
          <a:p>
            <a:fld id="{0079CAC6-A72B-4EF8-B465-34FA47827E7F}" type="slidenum">
              <a:rPr lang="en-US" smtClean="0"/>
              <a:t>‹#›</a:t>
            </a:fld>
            <a:endParaRPr lang="en-US"/>
          </a:p>
        </p:txBody>
      </p:sp>
    </p:spTree>
    <p:extLst>
      <p:ext uri="{BB962C8B-B14F-4D97-AF65-F5344CB8AC3E}">
        <p14:creationId xmlns:p14="http://schemas.microsoft.com/office/powerpoint/2010/main" val="1999329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ight side content">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626590" y="284176"/>
            <a:ext cx="6755642" cy="1508760"/>
          </a:xfrm>
        </p:spPr>
        <p:txBody>
          <a:bodyPr/>
          <a:lstStyle>
            <a:lvl1pPr>
              <a:defRPr b="1" cap="none">
                <a:solidFill>
                  <a:schemeClr val="bg2">
                    <a:lumMod val="75000"/>
                  </a:schemeClr>
                </a:solidFill>
              </a:defRPr>
            </a:lvl1pPr>
          </a:lstStyle>
          <a:p>
            <a:r>
              <a:rPr lang="fr-CA"/>
              <a:t>Click to edit Master title style</a:t>
            </a:r>
          </a:p>
        </p:txBody>
      </p:sp>
      <p:sp>
        <p:nvSpPr>
          <p:cNvPr id="3" name="Content Placeholder 2"/>
          <p:cNvSpPr>
            <a:spLocks noGrp="1"/>
          </p:cNvSpPr>
          <p:nvPr>
            <p:ph sz="half" idx="1" hasCustomPrompt="1"/>
          </p:nvPr>
        </p:nvSpPr>
        <p:spPr>
          <a:xfrm>
            <a:off x="4626590" y="2011680"/>
            <a:ext cx="6755639" cy="4206240"/>
          </a:xfrm>
          <a:noFill/>
        </p:spPr>
        <p:txBody>
          <a:bodyPr/>
          <a:lstStyle>
            <a:lvl1pPr marL="231775" indent="-231775">
              <a:buClr>
                <a:schemeClr val="bg2"/>
              </a:buClr>
              <a:buFont typeface="Arial" panose="020B0604020202020204" pitchFamily="34" charset="0"/>
              <a:buChar char="•"/>
              <a:defRPr sz="2800">
                <a:solidFill>
                  <a:schemeClr val="bg1"/>
                </a:solidFill>
              </a:defRPr>
            </a:lvl1pPr>
            <a:lvl2pPr marL="411480" indent="-182880">
              <a:buClr>
                <a:schemeClr val="bg2"/>
              </a:buClr>
              <a:buFont typeface="Arial" panose="020B0604020202020204" pitchFamily="34" charset="0"/>
              <a:buChar char="•"/>
              <a:defRPr sz="2400">
                <a:solidFill>
                  <a:schemeClr val="bg1"/>
                </a:solidFill>
              </a:defRPr>
            </a:lvl2pPr>
            <a:lvl3pPr marL="640080" indent="-182880">
              <a:buClr>
                <a:schemeClr val="bg2"/>
              </a:buClr>
              <a:buFont typeface="Arial" panose="020B0604020202020204" pitchFamily="34" charset="0"/>
              <a:buChar char="•"/>
              <a:defRPr sz="1800">
                <a:solidFill>
                  <a:schemeClr val="bg1"/>
                </a:solidFill>
              </a:defRPr>
            </a:lvl3pPr>
            <a:lvl4pPr marL="868680" indent="-182880">
              <a:buClr>
                <a:schemeClr val="bg2"/>
              </a:buClr>
              <a:buFont typeface="Arial" panose="020B0604020202020204" pitchFamily="34" charset="0"/>
              <a:buChar char="•"/>
              <a:defRPr sz="1600">
                <a:solidFill>
                  <a:schemeClr val="bg1"/>
                </a:solidFill>
              </a:defRPr>
            </a:lvl4pPr>
            <a:lvl5pPr marL="1097280" indent="-182880">
              <a:buClr>
                <a:schemeClr val="bg2"/>
              </a:buClr>
              <a:buFont typeface="Arial" panose="020B0604020202020204" pitchFamily="34" charset="0"/>
              <a:buChar char="•"/>
              <a:defRPr sz="1600">
                <a:solidFill>
                  <a:schemeClr val="bg1"/>
                </a:solidFill>
              </a:defRPr>
            </a:lvl5pPr>
            <a:lvl6pPr>
              <a:defRPr sz="1600"/>
            </a:lvl6pPr>
            <a:lvl7pPr>
              <a:defRPr sz="1600"/>
            </a:lvl7pPr>
            <a:lvl8pPr>
              <a:defRPr sz="1600"/>
            </a:lvl8pPr>
            <a:lvl9pPr>
              <a:defRPr sz="16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p>
        </p:txBody>
      </p:sp>
      <p:sp>
        <p:nvSpPr>
          <p:cNvPr id="7" name="Slide Number Placeholder 6"/>
          <p:cNvSpPr>
            <a:spLocks noGrp="1"/>
          </p:cNvSpPr>
          <p:nvPr>
            <p:ph type="sldNum" sz="quarter" idx="12" hasCustomPrompt="1"/>
          </p:nvPr>
        </p:nvSpPr>
        <p:spPr/>
        <p:txBody>
          <a:bodyPr/>
          <a:lstStyle/>
          <a:p>
            <a:fld id="{0079CAC6-A72B-4EF8-B465-34FA47827E7F}" type="slidenum">
              <a:rPr lang="en-US" smtClean="0"/>
              <a:t>‹#›</a:t>
            </a:fld>
            <a:endParaRPr lang="en-US"/>
          </a:p>
        </p:txBody>
      </p:sp>
      <p:cxnSp>
        <p:nvCxnSpPr>
          <p:cNvPr id="2" name="Straight Connector 1">
            <a:extLst>
              <a:ext uri="{FF2B5EF4-FFF2-40B4-BE49-F238E27FC236}">
                <a16:creationId xmlns:a16="http://schemas.microsoft.com/office/drawing/2014/main" id="{7A1C3ADD-E7F0-8060-2EC0-13679DE8C731}"/>
              </a:ext>
            </a:extLst>
          </p:cNvPr>
          <p:cNvCxnSpPr/>
          <p:nvPr userDrawn="1"/>
        </p:nvCxnSpPr>
        <p:spPr>
          <a:xfrm>
            <a:off x="4059935" y="1836869"/>
            <a:ext cx="0" cy="3184263"/>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pic>
        <p:nvPicPr>
          <p:cNvPr id="9" name="Picture 8" descr="Logo PALS">
            <a:extLst>
              <a:ext uri="{FF2B5EF4-FFF2-40B4-BE49-F238E27FC236}">
                <a16:creationId xmlns:a16="http://schemas.microsoft.com/office/drawing/2014/main" id="{797F8568-48D1-3411-9E1C-8D063C5A7CF5}"/>
              </a:ext>
              <a:ext uri="{C183D7F6-B498-43B3-948B-1728B52AA6E4}">
                <adec:decorative xmlns:adec="http://schemas.microsoft.com/office/drawing/2017/decorative" val="0"/>
              </a:ext>
            </a:extLst>
          </p:cNvPr>
          <p:cNvPicPr>
            <a:picLocks noChangeAspect="1"/>
          </p:cNvPicPr>
          <p:nvPr userDrawn="1"/>
        </p:nvPicPr>
        <p:blipFill>
          <a:blip r:embed="rId2"/>
          <a:stretch>
            <a:fillRect/>
          </a:stretch>
        </p:blipFill>
        <p:spPr>
          <a:xfrm>
            <a:off x="608087" y="2421312"/>
            <a:ext cx="3043852" cy="1489784"/>
          </a:xfrm>
          <a:prstGeom prst="rect">
            <a:avLst/>
          </a:prstGeom>
        </p:spPr>
      </p:pic>
    </p:spTree>
    <p:extLst>
      <p:ext uri="{BB962C8B-B14F-4D97-AF65-F5344CB8AC3E}">
        <p14:creationId xmlns:p14="http://schemas.microsoft.com/office/powerpoint/2010/main" val="1478617722"/>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fr-CA"/>
              <a:t>Click to edit Master title style</a:t>
            </a:r>
          </a:p>
        </p:txBody>
      </p:sp>
      <p:sp>
        <p:nvSpPr>
          <p:cNvPr id="3" name="Content Placeholder 2"/>
          <p:cNvSpPr>
            <a:spLocks noGrp="1"/>
          </p:cNvSpPr>
          <p:nvPr>
            <p:ph idx="1" hasCustomPrompt="1"/>
          </p:nvPr>
        </p:nvSpPr>
        <p:spPr/>
        <p:txBody>
          <a:body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p>
        </p:txBody>
      </p:sp>
      <p:sp>
        <p:nvSpPr>
          <p:cNvPr id="4" name="Date Placeholder 3"/>
          <p:cNvSpPr>
            <a:spLocks noGrp="1"/>
          </p:cNvSpPr>
          <p:nvPr>
            <p:ph type="dt" sz="half" idx="10" hasCustomPrompt="1"/>
          </p:nvPr>
        </p:nvSpPr>
        <p:spPr/>
        <p:txBody>
          <a:bodyPr/>
          <a:lstStyle/>
          <a:p>
            <a:fld id="{B542C410-CA8E-4363-B2A5-C992C048EF26}" type="datetimeFigureOut">
              <a:rPr lang="en-US" smtClean="0"/>
              <a:t>3/20/2025</a:t>
            </a:fld>
            <a:endParaRPr lang="en-US"/>
          </a:p>
        </p:txBody>
      </p:sp>
      <p:sp>
        <p:nvSpPr>
          <p:cNvPr id="5" name="Footer Placeholder 4"/>
          <p:cNvSpPr>
            <a:spLocks noGrp="1"/>
          </p:cNvSpPr>
          <p:nvPr>
            <p:ph type="ftr" sz="quarter" idx="11" hasCustomPrompt="1"/>
          </p:nvPr>
        </p:nvSpPr>
        <p:spPr/>
        <p:txBody>
          <a:bodyPr/>
          <a:lstStyle/>
          <a:p>
            <a:endParaRPr lang="en-US"/>
          </a:p>
        </p:txBody>
      </p:sp>
      <p:sp>
        <p:nvSpPr>
          <p:cNvPr id="6" name="Slide Number Placeholder 5"/>
          <p:cNvSpPr>
            <a:spLocks noGrp="1"/>
          </p:cNvSpPr>
          <p:nvPr>
            <p:ph type="sldNum" sz="quarter" idx="12" hasCustomPrompt="1"/>
          </p:nvPr>
        </p:nvSpPr>
        <p:spPr/>
        <p:txBody>
          <a:bodyPr/>
          <a:lstStyle/>
          <a:p>
            <a:fld id="{0079CAC6-A72B-4EF8-B465-34FA47827E7F}" type="slidenum">
              <a:rPr lang="en-US" smtClean="0"/>
              <a:t>‹#›</a:t>
            </a:fld>
            <a:endParaRPr lang="en-US"/>
          </a:p>
        </p:txBody>
      </p:sp>
    </p:spTree>
    <p:extLst>
      <p:ext uri="{BB962C8B-B14F-4D97-AF65-F5344CB8AC3E}">
        <p14:creationId xmlns:p14="http://schemas.microsoft.com/office/powerpoint/2010/main" val="458571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gradFill flip="none" rotWithShape="1">
          <a:gsLst>
            <a:gs pos="6000">
              <a:srgbClr val="E1F4FD"/>
            </a:gs>
            <a:gs pos="20000">
              <a:schemeClr val="bg1"/>
            </a:gs>
            <a:gs pos="87000">
              <a:schemeClr val="bg1"/>
            </a:gs>
            <a:gs pos="100000">
              <a:srgbClr val="C8E6CC"/>
            </a:gs>
          </a:gsLst>
          <a:lin ang="5400000" scaled="1"/>
          <a:tileRect/>
        </a:gradFill>
        <a:effectLst/>
      </p:bgPr>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833191" y="2208879"/>
            <a:ext cx="10515600" cy="1676400"/>
          </a:xfrm>
        </p:spPr>
        <p:txBody>
          <a:bodyPr anchor="ctr">
            <a:noAutofit/>
          </a:bodyPr>
          <a:lstStyle>
            <a:lvl1pPr algn="ctr">
              <a:lnSpc>
                <a:spcPct val="80000"/>
              </a:lnSpc>
              <a:defRPr sz="6000" b="0" cap="none" spc="-150" baseline="0">
                <a:solidFill>
                  <a:schemeClr val="bg1"/>
                </a:solidFill>
              </a:defRPr>
            </a:lvl1pPr>
          </a:lstStyle>
          <a:p>
            <a:r>
              <a:rPr lang="fr-CA"/>
              <a:t>Click to edit Master title style</a:t>
            </a:r>
          </a:p>
        </p:txBody>
      </p:sp>
      <p:sp>
        <p:nvSpPr>
          <p:cNvPr id="3" name="Text Placeholder 2"/>
          <p:cNvSpPr>
            <a:spLocks noGrp="1"/>
          </p:cNvSpPr>
          <p:nvPr>
            <p:ph type="body" idx="1" hasCustomPrompt="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a:t>Click to edit Master text styles</a:t>
            </a:r>
          </a:p>
        </p:txBody>
      </p:sp>
      <p:sp>
        <p:nvSpPr>
          <p:cNvPr id="4" name="Date Placeholder 3"/>
          <p:cNvSpPr>
            <a:spLocks noGrp="1"/>
          </p:cNvSpPr>
          <p:nvPr>
            <p:ph type="dt" sz="half" idx="10" hasCustomPrompt="1"/>
          </p:nvPr>
        </p:nvSpPr>
        <p:spPr/>
        <p:txBody>
          <a:bodyPr/>
          <a:lstStyle>
            <a:lvl1pPr>
              <a:defRPr>
                <a:solidFill>
                  <a:schemeClr val="tx1"/>
                </a:solidFill>
              </a:defRPr>
            </a:lvl1pPr>
          </a:lstStyle>
          <a:p>
            <a:fld id="{B542C410-CA8E-4363-B2A5-C992C048EF26}" type="datetimeFigureOut">
              <a:rPr lang="en-US" smtClean="0"/>
              <a:pPr/>
              <a:t>3/20/2025</a:t>
            </a:fld>
            <a:endParaRPr lang="en-US"/>
          </a:p>
        </p:txBody>
      </p:sp>
      <p:sp>
        <p:nvSpPr>
          <p:cNvPr id="5" name="Footer Placeholder 4"/>
          <p:cNvSpPr>
            <a:spLocks noGrp="1"/>
          </p:cNvSpPr>
          <p:nvPr>
            <p:ph type="ftr" sz="quarter" idx="11" hasCustomPrompt="1"/>
          </p:nvPr>
        </p:nvSpPr>
        <p:spPr/>
        <p:txBody>
          <a:bodyPr/>
          <a:lstStyle>
            <a:lvl1pPr>
              <a:defRPr>
                <a:solidFill>
                  <a:schemeClr val="tx1"/>
                </a:solidFill>
              </a:defRPr>
            </a:lvl1pPr>
          </a:lstStyle>
          <a:p>
            <a:endParaRPr lang="en-US" dirty="0"/>
          </a:p>
        </p:txBody>
      </p:sp>
      <p:sp>
        <p:nvSpPr>
          <p:cNvPr id="6" name="Slide Number Placeholder 5"/>
          <p:cNvSpPr>
            <a:spLocks noGrp="1"/>
          </p:cNvSpPr>
          <p:nvPr>
            <p:ph type="sldNum" sz="quarter" idx="12" hasCustomPrompt="1"/>
          </p:nvPr>
        </p:nvSpPr>
        <p:spPr/>
        <p:txBody>
          <a:bodyPr/>
          <a:lstStyle>
            <a:lvl1pPr>
              <a:defRPr>
                <a:solidFill>
                  <a:schemeClr val="tx1"/>
                </a:solidFill>
              </a:defRPr>
            </a:lvl1pPr>
          </a:lstStyle>
          <a:p>
            <a:fld id="{0079CAC6-A72B-4EF8-B465-34FA47827E7F}" type="slidenum">
              <a:rPr lang="en-US" smtClean="0"/>
              <a:pPr/>
              <a:t>‹#›</a:t>
            </a:fld>
            <a:endParaRPr lang="en-US"/>
          </a:p>
        </p:txBody>
      </p:sp>
    </p:spTree>
    <p:extLst>
      <p:ext uri="{BB962C8B-B14F-4D97-AF65-F5344CB8AC3E}">
        <p14:creationId xmlns:p14="http://schemas.microsoft.com/office/powerpoint/2010/main" val="2639612111"/>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hasCustomPrompt="1"/>
          </p:nvPr>
        </p:nvSpPr>
        <p:spPr/>
        <p:txBody>
          <a:bodyPr/>
          <a:lstStyle/>
          <a:p>
            <a:r>
              <a:rPr lang="fr-CA"/>
              <a:t>Click to edit Master title style</a:t>
            </a:r>
          </a:p>
        </p:txBody>
      </p:sp>
      <p:sp>
        <p:nvSpPr>
          <p:cNvPr id="3" name="Content Placeholder 2"/>
          <p:cNvSpPr>
            <a:spLocks noGrp="1"/>
          </p:cNvSpPr>
          <p:nvPr>
            <p:ph sz="half" idx="1" hasCustomPrompt="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p>
        </p:txBody>
      </p:sp>
      <p:sp>
        <p:nvSpPr>
          <p:cNvPr id="4" name="Content Placeholder 3"/>
          <p:cNvSpPr>
            <a:spLocks noGrp="1"/>
          </p:cNvSpPr>
          <p:nvPr>
            <p:ph sz="half" idx="2" hasCustomPrompt="1"/>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p>
        </p:txBody>
      </p:sp>
      <p:sp>
        <p:nvSpPr>
          <p:cNvPr id="5" name="Date Placeholder 4"/>
          <p:cNvSpPr>
            <a:spLocks noGrp="1"/>
          </p:cNvSpPr>
          <p:nvPr>
            <p:ph type="dt" sz="half" idx="10" hasCustomPrompt="1"/>
          </p:nvPr>
        </p:nvSpPr>
        <p:spPr/>
        <p:txBody>
          <a:bodyPr/>
          <a:lstStyle/>
          <a:p>
            <a:fld id="{B542C410-CA8E-4363-B2A5-C992C048EF26}" type="datetimeFigureOut">
              <a:rPr lang="en-US" smtClean="0"/>
              <a:t>3/20/2025</a:t>
            </a:fld>
            <a:endParaRPr lang="en-US"/>
          </a:p>
        </p:txBody>
      </p:sp>
      <p:sp>
        <p:nvSpPr>
          <p:cNvPr id="6" name="Footer Placeholder 5"/>
          <p:cNvSpPr>
            <a:spLocks noGrp="1"/>
          </p:cNvSpPr>
          <p:nvPr>
            <p:ph type="ftr" sz="quarter" idx="11" hasCustomPrompt="1"/>
          </p:nvPr>
        </p:nvSpPr>
        <p:spPr/>
        <p:txBody>
          <a:bodyPr/>
          <a:lstStyle/>
          <a:p>
            <a:endParaRPr lang="en-US"/>
          </a:p>
        </p:txBody>
      </p:sp>
      <p:sp>
        <p:nvSpPr>
          <p:cNvPr id="7" name="Slide Number Placeholder 6"/>
          <p:cNvSpPr>
            <a:spLocks noGrp="1"/>
          </p:cNvSpPr>
          <p:nvPr>
            <p:ph type="sldNum" sz="quarter" idx="12" hasCustomPrompt="1"/>
          </p:nvPr>
        </p:nvSpPr>
        <p:spPr/>
        <p:txBody>
          <a:bodyPr/>
          <a:lstStyle/>
          <a:p>
            <a:fld id="{0079CAC6-A72B-4EF8-B465-34FA47827E7F}" type="slidenum">
              <a:rPr lang="en-US" smtClean="0"/>
              <a:t>‹#›</a:t>
            </a:fld>
            <a:endParaRPr lang="en-US"/>
          </a:p>
        </p:txBody>
      </p:sp>
    </p:spTree>
    <p:extLst>
      <p:ext uri="{BB962C8B-B14F-4D97-AF65-F5344CB8AC3E}">
        <p14:creationId xmlns:p14="http://schemas.microsoft.com/office/powerpoint/2010/main" val="123295686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hasCustomPrompt="1"/>
          </p:nvPr>
        </p:nvSpPr>
        <p:spPr/>
        <p:txBody>
          <a:bodyPr/>
          <a:lstStyle/>
          <a:p>
            <a:r>
              <a:rPr lang="fr-CA"/>
              <a:t>Click to edit Master title style</a:t>
            </a:r>
          </a:p>
        </p:txBody>
      </p:sp>
      <p:sp>
        <p:nvSpPr>
          <p:cNvPr id="3" name="Text Placeholder 2"/>
          <p:cNvSpPr>
            <a:spLocks noGrp="1"/>
          </p:cNvSpPr>
          <p:nvPr>
            <p:ph type="body" idx="1" hasCustomPrompt="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Click to edit Master text styles</a:t>
            </a:r>
          </a:p>
        </p:txBody>
      </p:sp>
      <p:sp>
        <p:nvSpPr>
          <p:cNvPr id="4" name="Content Placeholder 3"/>
          <p:cNvSpPr>
            <a:spLocks noGrp="1"/>
          </p:cNvSpPr>
          <p:nvPr>
            <p:ph sz="half" idx="2" hasCustomPrompt="1"/>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p>
        </p:txBody>
      </p:sp>
      <p:sp>
        <p:nvSpPr>
          <p:cNvPr id="5" name="Text Placeholder 4"/>
          <p:cNvSpPr>
            <a:spLocks noGrp="1"/>
          </p:cNvSpPr>
          <p:nvPr>
            <p:ph type="body" sz="quarter" idx="3" hasCustomPrompt="1"/>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Click to edit Master text styles</a:t>
            </a:r>
          </a:p>
        </p:txBody>
      </p:sp>
      <p:sp>
        <p:nvSpPr>
          <p:cNvPr id="6" name="Content Placeholder 5"/>
          <p:cNvSpPr>
            <a:spLocks noGrp="1"/>
          </p:cNvSpPr>
          <p:nvPr>
            <p:ph sz="quarter" idx="4" hasCustomPrompt="1"/>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p>
        </p:txBody>
      </p:sp>
      <p:sp>
        <p:nvSpPr>
          <p:cNvPr id="7" name="Date Placeholder 6"/>
          <p:cNvSpPr>
            <a:spLocks noGrp="1"/>
          </p:cNvSpPr>
          <p:nvPr>
            <p:ph type="dt" sz="half" idx="10" hasCustomPrompt="1"/>
          </p:nvPr>
        </p:nvSpPr>
        <p:spPr/>
        <p:txBody>
          <a:bodyPr/>
          <a:lstStyle/>
          <a:p>
            <a:fld id="{B542C410-CA8E-4363-B2A5-C992C048EF26}" type="datetimeFigureOut">
              <a:rPr lang="en-US" smtClean="0"/>
              <a:t>3/20/2025</a:t>
            </a:fld>
            <a:endParaRPr lang="en-US"/>
          </a:p>
        </p:txBody>
      </p:sp>
      <p:sp>
        <p:nvSpPr>
          <p:cNvPr id="8" name="Footer Placeholder 7"/>
          <p:cNvSpPr>
            <a:spLocks noGrp="1"/>
          </p:cNvSpPr>
          <p:nvPr>
            <p:ph type="ftr" sz="quarter" idx="11" hasCustomPrompt="1"/>
          </p:nvPr>
        </p:nvSpPr>
        <p:spPr/>
        <p:txBody>
          <a:bodyPr/>
          <a:lstStyle/>
          <a:p>
            <a:endParaRPr lang="en-US"/>
          </a:p>
        </p:txBody>
      </p:sp>
      <p:sp>
        <p:nvSpPr>
          <p:cNvPr id="9" name="Slide Number Placeholder 8"/>
          <p:cNvSpPr>
            <a:spLocks noGrp="1"/>
          </p:cNvSpPr>
          <p:nvPr>
            <p:ph type="sldNum" sz="quarter" idx="12" hasCustomPrompt="1"/>
          </p:nvPr>
        </p:nvSpPr>
        <p:spPr/>
        <p:txBody>
          <a:bodyPr/>
          <a:lstStyle/>
          <a:p>
            <a:fld id="{0079CAC6-A72B-4EF8-B465-34FA47827E7F}" type="slidenum">
              <a:rPr lang="en-US" smtClean="0"/>
              <a:t>‹#›</a:t>
            </a:fld>
            <a:endParaRPr lang="en-US"/>
          </a:p>
        </p:txBody>
      </p:sp>
    </p:spTree>
    <p:extLst>
      <p:ext uri="{BB962C8B-B14F-4D97-AF65-F5344CB8AC3E}">
        <p14:creationId xmlns:p14="http://schemas.microsoft.com/office/powerpoint/2010/main" val="3102828190"/>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fr-CA"/>
              <a:t>Click to edit Master title style</a:t>
            </a:r>
          </a:p>
        </p:txBody>
      </p:sp>
      <p:sp>
        <p:nvSpPr>
          <p:cNvPr id="3" name="Date Placeholder 2"/>
          <p:cNvSpPr>
            <a:spLocks noGrp="1"/>
          </p:cNvSpPr>
          <p:nvPr>
            <p:ph type="dt" sz="half" idx="10" hasCustomPrompt="1"/>
          </p:nvPr>
        </p:nvSpPr>
        <p:spPr/>
        <p:txBody>
          <a:bodyPr/>
          <a:lstStyle/>
          <a:p>
            <a:fld id="{B542C410-CA8E-4363-B2A5-C992C048EF26}" type="datetimeFigureOut">
              <a:rPr lang="en-US" smtClean="0"/>
              <a:t>3/20/2025</a:t>
            </a:fld>
            <a:endParaRPr lang="en-US"/>
          </a:p>
        </p:txBody>
      </p:sp>
      <p:sp>
        <p:nvSpPr>
          <p:cNvPr id="4" name="Footer Placeholder 3"/>
          <p:cNvSpPr>
            <a:spLocks noGrp="1"/>
          </p:cNvSpPr>
          <p:nvPr>
            <p:ph type="ftr" sz="quarter" idx="11" hasCustomPrompt="1"/>
          </p:nvPr>
        </p:nvSpPr>
        <p:spPr/>
        <p:txBody>
          <a:bodyPr/>
          <a:lstStyle/>
          <a:p>
            <a:endParaRPr lang="en-US"/>
          </a:p>
        </p:txBody>
      </p:sp>
      <p:sp>
        <p:nvSpPr>
          <p:cNvPr id="5" name="Slide Number Placeholder 4"/>
          <p:cNvSpPr>
            <a:spLocks noGrp="1"/>
          </p:cNvSpPr>
          <p:nvPr>
            <p:ph type="sldNum" sz="quarter" idx="12" hasCustomPrompt="1"/>
          </p:nvPr>
        </p:nvSpPr>
        <p:spPr/>
        <p:txBody>
          <a:bodyPr/>
          <a:lstStyle/>
          <a:p>
            <a:fld id="{0079CAC6-A72B-4EF8-B465-34FA47827E7F}" type="slidenum">
              <a:rPr lang="en-US" smtClean="0"/>
              <a:t>‹#›</a:t>
            </a:fld>
            <a:endParaRPr lang="en-US"/>
          </a:p>
        </p:txBody>
      </p:sp>
    </p:spTree>
    <p:extLst>
      <p:ext uri="{BB962C8B-B14F-4D97-AF65-F5344CB8AC3E}">
        <p14:creationId xmlns:p14="http://schemas.microsoft.com/office/powerpoint/2010/main" val="1639546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hasCustomPrompt="1"/>
          </p:nvPr>
        </p:nvSpPr>
        <p:spPr/>
        <p:txBody>
          <a:bodyPr/>
          <a:lstStyle/>
          <a:p>
            <a:fld id="{B542C410-CA8E-4363-B2A5-C992C048EF26}" type="datetimeFigureOut">
              <a:rPr lang="en-US" smtClean="0"/>
              <a:t>3/20/2025</a:t>
            </a:fld>
            <a:endParaRPr lang="en-US"/>
          </a:p>
        </p:txBody>
      </p:sp>
      <p:sp>
        <p:nvSpPr>
          <p:cNvPr id="3" name="Footer Placeholder 2"/>
          <p:cNvSpPr>
            <a:spLocks noGrp="1"/>
          </p:cNvSpPr>
          <p:nvPr>
            <p:ph type="ftr" sz="quarter" idx="11" hasCustomPrompt="1"/>
          </p:nvPr>
        </p:nvSpPr>
        <p:spPr/>
        <p:txBody>
          <a:bodyPr/>
          <a:lstStyle/>
          <a:p>
            <a:endParaRPr lang="en-US"/>
          </a:p>
        </p:txBody>
      </p:sp>
      <p:sp>
        <p:nvSpPr>
          <p:cNvPr id="4" name="Slide Number Placeholder 3"/>
          <p:cNvSpPr>
            <a:spLocks noGrp="1"/>
          </p:cNvSpPr>
          <p:nvPr>
            <p:ph type="sldNum" sz="quarter" idx="12" hasCustomPrompt="1"/>
          </p:nvPr>
        </p:nvSpPr>
        <p:spPr/>
        <p:txBody>
          <a:bodyPr/>
          <a:lstStyle/>
          <a:p>
            <a:fld id="{0079CAC6-A72B-4EF8-B465-34FA47827E7F}" type="slidenum">
              <a:rPr lang="en-US" smtClean="0"/>
              <a:t>‹#›</a:t>
            </a:fld>
            <a:endParaRPr lang="en-US"/>
          </a:p>
        </p:txBody>
      </p:sp>
    </p:spTree>
    <p:extLst>
      <p:ext uri="{BB962C8B-B14F-4D97-AF65-F5344CB8AC3E}">
        <p14:creationId xmlns:p14="http://schemas.microsoft.com/office/powerpoint/2010/main" val="2485750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p:txBody>
          <a:bodyPr/>
          <a:lstStyle/>
          <a:p>
            <a:r>
              <a:rPr lang="fr-CA"/>
              <a:t>Click to edit Master title style</a:t>
            </a:r>
          </a:p>
        </p:txBody>
      </p:sp>
      <p:sp>
        <p:nvSpPr>
          <p:cNvPr id="3" name="Content Placeholder 2"/>
          <p:cNvSpPr>
            <a:spLocks noGrp="1"/>
          </p:cNvSpPr>
          <p:nvPr>
            <p:ph idx="1" hasCustomPrompt="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p>
        </p:txBody>
      </p:sp>
      <p:sp>
        <p:nvSpPr>
          <p:cNvPr id="4" name="Text Placeholder 3"/>
          <p:cNvSpPr>
            <a:spLocks noGrp="1"/>
          </p:cNvSpPr>
          <p:nvPr>
            <p:ph type="body" sz="half" idx="2" hasCustomPrompt="1"/>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Click to edit Master text styles</a:t>
            </a:r>
          </a:p>
        </p:txBody>
      </p:sp>
      <p:sp>
        <p:nvSpPr>
          <p:cNvPr id="5" name="Date Placeholder 4"/>
          <p:cNvSpPr>
            <a:spLocks noGrp="1"/>
          </p:cNvSpPr>
          <p:nvPr>
            <p:ph type="dt" sz="half" idx="10" hasCustomPrompt="1"/>
          </p:nvPr>
        </p:nvSpPr>
        <p:spPr/>
        <p:txBody>
          <a:bodyPr/>
          <a:lstStyle/>
          <a:p>
            <a:fld id="{B542C410-CA8E-4363-B2A5-C992C048EF26}" type="datetimeFigureOut">
              <a:rPr lang="en-US" smtClean="0"/>
              <a:t>3/20/2025</a:t>
            </a:fld>
            <a:endParaRPr lang="en-US"/>
          </a:p>
        </p:txBody>
      </p:sp>
      <p:sp>
        <p:nvSpPr>
          <p:cNvPr id="6" name="Footer Placeholder 5"/>
          <p:cNvSpPr>
            <a:spLocks noGrp="1"/>
          </p:cNvSpPr>
          <p:nvPr>
            <p:ph type="ftr" sz="quarter" idx="11" hasCustomPrompt="1"/>
          </p:nvPr>
        </p:nvSpPr>
        <p:spPr/>
        <p:txBody>
          <a:bodyPr/>
          <a:lstStyle/>
          <a:p>
            <a:endParaRPr lang="en-US"/>
          </a:p>
        </p:txBody>
      </p:sp>
      <p:sp>
        <p:nvSpPr>
          <p:cNvPr id="7" name="Slide Number Placeholder 6"/>
          <p:cNvSpPr>
            <a:spLocks noGrp="1"/>
          </p:cNvSpPr>
          <p:nvPr>
            <p:ph type="sldNum" sz="quarter" idx="12" hasCustomPrompt="1"/>
          </p:nvPr>
        </p:nvSpPr>
        <p:spPr/>
        <p:txBody>
          <a:bodyPr/>
          <a:lstStyle/>
          <a:p>
            <a:fld id="{0079CAC6-A72B-4EF8-B465-34FA47827E7F}" type="slidenum">
              <a:rPr lang="en-US" smtClean="0"/>
              <a:t>‹#›</a:t>
            </a:fld>
            <a:endParaRPr lang="en-US"/>
          </a:p>
        </p:txBody>
      </p:sp>
    </p:spTree>
    <p:extLst>
      <p:ext uri="{BB962C8B-B14F-4D97-AF65-F5344CB8AC3E}">
        <p14:creationId xmlns:p14="http://schemas.microsoft.com/office/powerpoint/2010/main" val="2458158291"/>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000">
              <a:srgbClr val="E1F4FD"/>
            </a:gs>
            <a:gs pos="20000">
              <a:schemeClr val="tx1"/>
            </a:gs>
            <a:gs pos="87000">
              <a:schemeClr val="tx1"/>
            </a:gs>
            <a:gs pos="100000">
              <a:srgbClr val="C8E6CC"/>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hasCustomPrompt="1"/>
          </p:nvPr>
        </p:nvSpPr>
        <p:spPr>
          <a:xfrm>
            <a:off x="1202919" y="284176"/>
            <a:ext cx="9784080" cy="1508760"/>
          </a:xfrm>
          <a:prstGeom prst="rect">
            <a:avLst/>
          </a:prstGeom>
        </p:spPr>
        <p:txBody>
          <a:bodyPr vert="horz" lIns="91440" tIns="45720" rIns="91440" bIns="45720" rtlCol="0" anchor="ctr">
            <a:normAutofit/>
          </a:bodyPr>
          <a:lstStyle/>
          <a:p>
            <a:r>
              <a:rPr lang="fr-CA"/>
              <a:t>Click to edit Master title style</a:t>
            </a:r>
          </a:p>
        </p:txBody>
      </p:sp>
      <p:sp>
        <p:nvSpPr>
          <p:cNvPr id="3" name="Text Placeholder 2"/>
          <p:cNvSpPr>
            <a:spLocks noGrp="1"/>
          </p:cNvSpPr>
          <p:nvPr>
            <p:ph type="body" idx="1" hasCustomPrompt="1"/>
          </p:nvPr>
        </p:nvSpPr>
        <p:spPr>
          <a:xfrm>
            <a:off x="1202919" y="2011680"/>
            <a:ext cx="9784080" cy="4206240"/>
          </a:xfrm>
          <a:prstGeom prst="rect">
            <a:avLst/>
          </a:prstGeom>
        </p:spPr>
        <p:txBody>
          <a:bodyPr vert="horz" lIns="91440" tIns="45720" rIns="91440" bIns="45720" rtlCol="0">
            <a:normAutofit/>
          </a:bodyPr>
          <a:lstStyle/>
          <a:p>
            <a:pPr lvl="0"/>
            <a:r>
              <a:rPr lang="fr-CA"/>
              <a:t>Click to edit Master text styles</a:t>
            </a:r>
          </a:p>
          <a:p>
            <a:pPr lvl="1"/>
            <a:r>
              <a:rPr lang="fr-CA"/>
              <a:t>Second level</a:t>
            </a:r>
          </a:p>
          <a:p>
            <a:pPr lvl="2"/>
            <a:r>
              <a:rPr lang="fr-CA"/>
              <a:t>Third level</a:t>
            </a:r>
          </a:p>
          <a:p>
            <a:pPr lvl="3"/>
            <a:r>
              <a:rPr lang="fr-CA"/>
              <a:t>Fourth level</a:t>
            </a:r>
          </a:p>
          <a:p>
            <a:pPr lvl="4"/>
            <a:r>
              <a:rPr lang="fr-CA"/>
              <a:t>Fifth level</a:t>
            </a:r>
          </a:p>
        </p:txBody>
      </p:sp>
      <p:sp>
        <p:nvSpPr>
          <p:cNvPr id="4" name="Date Placeholder 3"/>
          <p:cNvSpPr>
            <a:spLocks noGrp="1"/>
          </p:cNvSpPr>
          <p:nvPr>
            <p:ph type="dt" sz="half" idx="2" hasCustomPrompt="1"/>
          </p:nvPr>
        </p:nvSpPr>
        <p:spPr>
          <a:xfrm>
            <a:off x="1202266" y="6422854"/>
            <a:ext cx="3000894" cy="365125"/>
          </a:xfrm>
          <a:prstGeom prst="rect">
            <a:avLst/>
          </a:prstGeom>
        </p:spPr>
        <p:txBody>
          <a:bodyPr vert="horz" lIns="91440" tIns="45720" rIns="45720" bIns="45720" rtlCol="0" anchor="ctr"/>
          <a:lstStyle>
            <a:lvl1pPr algn="l">
              <a:defRPr sz="1050">
                <a:solidFill>
                  <a:schemeClr val="bg1"/>
                </a:solidFill>
              </a:defRPr>
            </a:lvl1pPr>
          </a:lstStyle>
          <a:p>
            <a:fld id="{B542C410-CA8E-4363-B2A5-C992C048EF26}" type="datetimeFigureOut">
              <a:rPr lang="en-US" smtClean="0"/>
              <a:pPr/>
              <a:t>3/20/2025</a:t>
            </a:fld>
            <a:endParaRPr lang="en-US"/>
          </a:p>
        </p:txBody>
      </p:sp>
      <p:sp>
        <p:nvSpPr>
          <p:cNvPr id="5" name="Footer Placeholder 4"/>
          <p:cNvSpPr>
            <a:spLocks noGrp="1"/>
          </p:cNvSpPr>
          <p:nvPr>
            <p:ph type="ftr" sz="quarter" idx="3" hasCustomPrompt="1"/>
          </p:nvPr>
        </p:nvSpPr>
        <p:spPr>
          <a:xfrm>
            <a:off x="5596471" y="6422854"/>
            <a:ext cx="5044440" cy="365125"/>
          </a:xfrm>
          <a:prstGeom prst="rect">
            <a:avLst/>
          </a:prstGeom>
        </p:spPr>
        <p:txBody>
          <a:bodyPr vert="horz" lIns="91440" tIns="45720" rIns="91440" bIns="45720" rtlCol="0" anchor="ctr"/>
          <a:lstStyle>
            <a:lvl1pPr algn="r">
              <a:defRPr sz="1050">
                <a:solidFill>
                  <a:schemeClr val="bg1"/>
                </a:solidFill>
              </a:defRPr>
            </a:lvl1pPr>
          </a:lstStyle>
          <a:p>
            <a:endParaRPr lang="en-US"/>
          </a:p>
        </p:txBody>
      </p:sp>
      <p:sp>
        <p:nvSpPr>
          <p:cNvPr id="6" name="Slide Number Placeholder 5"/>
          <p:cNvSpPr>
            <a:spLocks noGrp="1"/>
          </p:cNvSpPr>
          <p:nvPr>
            <p:ph type="sldNum" sz="quarter" idx="4" hasCustomPrompt="1"/>
          </p:nvPr>
        </p:nvSpPr>
        <p:spPr>
          <a:xfrm>
            <a:off x="10658927" y="6422854"/>
            <a:ext cx="946264" cy="365125"/>
          </a:xfrm>
          <a:prstGeom prst="rect">
            <a:avLst/>
          </a:prstGeom>
        </p:spPr>
        <p:txBody>
          <a:bodyPr vert="horz" lIns="45720" tIns="45720" rIns="91440" bIns="45720" rtlCol="0" anchor="ctr"/>
          <a:lstStyle>
            <a:lvl1pPr algn="l">
              <a:defRPr sz="1200" b="0">
                <a:solidFill>
                  <a:schemeClr val="bg1"/>
                </a:solidFill>
              </a:defRPr>
            </a:lvl1pPr>
          </a:lstStyle>
          <a:p>
            <a:fld id="{0079CAC6-A72B-4EF8-B465-34FA47827E7F}" type="slidenum">
              <a:rPr lang="en-US" smtClean="0"/>
              <a:pPr/>
              <a:t>‹#›</a:t>
            </a:fld>
            <a:endParaRPr lang="en-US"/>
          </a:p>
        </p:txBody>
      </p:sp>
    </p:spTree>
    <p:extLst>
      <p:ext uri="{BB962C8B-B14F-4D97-AF65-F5344CB8AC3E}">
        <p14:creationId xmlns:p14="http://schemas.microsoft.com/office/powerpoint/2010/main" val="1650551278"/>
      </p:ext>
    </p:extLst>
  </p:cSld>
  <p:clrMap bg1="dk1" tx1="lt1" bg2="dk2" tx2="lt2" accent1="accent1" accent2="accent2" accent3="accent3" accent4="accent4" accent5="accent5" accent6="accent6" hlink="hlink" folHlink="folHlink"/>
  <p:sldLayoutIdLst>
    <p:sldLayoutId id="2147483727" r:id="rId1"/>
    <p:sldLayoutId id="2147483738"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txStyles>
    <p:titleStyle>
      <a:lvl1pPr algn="l" defTabSz="914400" rtl="0" eaLnBrk="1" latinLnBrk="0" hangingPunct="1">
        <a:lnSpc>
          <a:spcPct val="85000"/>
        </a:lnSpc>
        <a:spcBef>
          <a:spcPct val="0"/>
        </a:spcBef>
        <a:buNone/>
        <a:defRPr sz="4000" kern="1200" cap="none"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bg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bg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bg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bg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bg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sv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hidden="1">
            <a:extLst>
              <a:ext uri="{FF2B5EF4-FFF2-40B4-BE49-F238E27FC236}">
                <a16:creationId xmlns:a16="http://schemas.microsoft.com/office/drawing/2014/main" id="{0445FC31-CB83-43AC-8F87-224DD2AC7FC7}"/>
              </a:ext>
            </a:extLst>
          </p:cNvPr>
          <p:cNvSpPr>
            <a:spLocks noGrp="1"/>
          </p:cNvSpPr>
          <p:nvPr>
            <p:ph type="ctrTitle"/>
          </p:nvPr>
        </p:nvSpPr>
        <p:spPr>
          <a:xfrm>
            <a:off x="247772" y="-20403"/>
            <a:ext cx="11471565" cy="1739347"/>
          </a:xfrm>
        </p:spPr>
        <p:txBody>
          <a:bodyPr/>
          <a:lstStyle/>
          <a:p>
            <a:r>
              <a:rPr lang="en-US"/>
              <a:t>Slide 1</a:t>
            </a:r>
          </a:p>
        </p:txBody>
      </p:sp>
      <p:sp>
        <p:nvSpPr>
          <p:cNvPr id="6" name="Subtitle 2">
            <a:extLst>
              <a:ext uri="{FF2B5EF4-FFF2-40B4-BE49-F238E27FC236}">
                <a16:creationId xmlns:a16="http://schemas.microsoft.com/office/drawing/2014/main" id="{267178F0-E0C8-10D7-8504-82862ECAFB9F}"/>
              </a:ext>
              <a:ext uri="{C183D7F6-B498-43B3-948B-1728B52AA6E4}">
                <adec:decorative xmlns:adec="http://schemas.microsoft.com/office/drawing/2017/decorative" val="1"/>
              </a:ext>
            </a:extLst>
          </p:cNvPr>
          <p:cNvSpPr txBox="1">
            <a:spLocks/>
          </p:cNvSpPr>
          <p:nvPr/>
        </p:nvSpPr>
        <p:spPr>
          <a:xfrm>
            <a:off x="4953697" y="39043"/>
            <a:ext cx="2538921" cy="661293"/>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200"/>
              </a:spcBef>
              <a:spcAft>
                <a:spcPts val="200"/>
              </a:spcAft>
              <a:buClr>
                <a:schemeClr val="tx1"/>
              </a:buClr>
              <a:buFont typeface="Wingdings" pitchFamily="2" charset="2"/>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9pPr>
          </a:lstStyle>
          <a:p>
            <a:endParaRPr lang="en-US" sz="4000" b="1" dirty="0">
              <a:solidFill>
                <a:schemeClr val="bg2"/>
              </a:solidFill>
              <a:latin typeface="Segoe UI"/>
              <a:cs typeface="Segoe UI"/>
            </a:endParaRPr>
          </a:p>
        </p:txBody>
      </p:sp>
      <p:sp>
        <p:nvSpPr>
          <p:cNvPr id="4" name="Rectangle 3">
            <a:extLst>
              <a:ext uri="{FF2B5EF4-FFF2-40B4-BE49-F238E27FC236}">
                <a16:creationId xmlns:a16="http://schemas.microsoft.com/office/drawing/2014/main" id="{FE3FDA4F-242B-E528-E302-ACF2F6B77A79}"/>
              </a:ext>
              <a:ext uri="{C183D7F6-B498-43B3-948B-1728B52AA6E4}">
                <adec:decorative xmlns:adec="http://schemas.microsoft.com/office/drawing/2017/decorative" val="1"/>
              </a:ext>
            </a:extLst>
          </p:cNvPr>
          <p:cNvSpPr/>
          <p:nvPr/>
        </p:nvSpPr>
        <p:spPr>
          <a:xfrm>
            <a:off x="0" y="4856480"/>
            <a:ext cx="12192000" cy="661293"/>
          </a:xfrm>
          <a:prstGeom prst="rect">
            <a:avLst/>
          </a:prstGeom>
          <a:solidFill>
            <a:srgbClr val="EE7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Freeform: Shape 11">
            <a:extLst>
              <a:ext uri="{FF2B5EF4-FFF2-40B4-BE49-F238E27FC236}">
                <a16:creationId xmlns:a16="http://schemas.microsoft.com/office/drawing/2014/main" id="{FFAFAE3D-8AC9-A383-BA58-62E1BC234046}"/>
              </a:ext>
              <a:ext uri="{C183D7F6-B498-43B3-948B-1728B52AA6E4}">
                <adec:decorative xmlns:adec="http://schemas.microsoft.com/office/drawing/2017/decorative" val="1"/>
              </a:ext>
            </a:extLst>
          </p:cNvPr>
          <p:cNvSpPr/>
          <p:nvPr/>
        </p:nvSpPr>
        <p:spPr>
          <a:xfrm>
            <a:off x="2494457" y="4856480"/>
            <a:ext cx="7203086" cy="661293"/>
          </a:xfrm>
          <a:custGeom>
            <a:avLst/>
            <a:gdLst>
              <a:gd name="connsiteX0" fmla="*/ 592927 w 7437120"/>
              <a:gd name="connsiteY0" fmla="*/ 0 h 1185854"/>
              <a:gd name="connsiteX1" fmla="*/ 6844193 w 7437120"/>
              <a:gd name="connsiteY1" fmla="*/ 0 h 1185854"/>
              <a:gd name="connsiteX2" fmla="*/ 7425074 w 7437120"/>
              <a:gd name="connsiteY2" fmla="*/ 473432 h 1185854"/>
              <a:gd name="connsiteX3" fmla="*/ 7435074 w 7437120"/>
              <a:gd name="connsiteY3" fmla="*/ 572633 h 1185854"/>
              <a:gd name="connsiteX4" fmla="*/ 7437120 w 7437120"/>
              <a:gd name="connsiteY4" fmla="*/ 582766 h 1185854"/>
              <a:gd name="connsiteX5" fmla="*/ 7437120 w 7437120"/>
              <a:gd name="connsiteY5" fmla="*/ 592927 h 1185854"/>
              <a:gd name="connsiteX6" fmla="*/ 7437120 w 7437120"/>
              <a:gd name="connsiteY6" fmla="*/ 785968 h 1185854"/>
              <a:gd name="connsiteX7" fmla="*/ 7037234 w 7437120"/>
              <a:gd name="connsiteY7" fmla="*/ 1185854 h 1185854"/>
              <a:gd name="connsiteX8" fmla="*/ 6844193 w 7437120"/>
              <a:gd name="connsiteY8" fmla="*/ 1185854 h 1185854"/>
              <a:gd name="connsiteX9" fmla="*/ 592927 w 7437120"/>
              <a:gd name="connsiteY9" fmla="*/ 1185854 h 1185854"/>
              <a:gd name="connsiteX10" fmla="*/ 399886 w 7437120"/>
              <a:gd name="connsiteY10" fmla="*/ 1185854 h 1185854"/>
              <a:gd name="connsiteX11" fmla="*/ 0 w 7437120"/>
              <a:gd name="connsiteY11" fmla="*/ 785968 h 1185854"/>
              <a:gd name="connsiteX12" fmla="*/ 0 w 7437120"/>
              <a:gd name="connsiteY12" fmla="*/ 592927 h 1185854"/>
              <a:gd name="connsiteX13" fmla="*/ 0 w 7437120"/>
              <a:gd name="connsiteY13" fmla="*/ 582766 h 1185854"/>
              <a:gd name="connsiteX14" fmla="*/ 2046 w 7437120"/>
              <a:gd name="connsiteY14" fmla="*/ 572633 h 1185854"/>
              <a:gd name="connsiteX15" fmla="*/ 12046 w 7437120"/>
              <a:gd name="connsiteY15" fmla="*/ 473432 h 1185854"/>
              <a:gd name="connsiteX16" fmla="*/ 592927 w 7437120"/>
              <a:gd name="connsiteY16" fmla="*/ 0 h 1185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437120" h="1185854">
                <a:moveTo>
                  <a:pt x="592927" y="0"/>
                </a:moveTo>
                <a:lnTo>
                  <a:pt x="6844193" y="0"/>
                </a:lnTo>
                <a:cubicBezTo>
                  <a:pt x="7130725" y="0"/>
                  <a:pt x="7369786" y="203245"/>
                  <a:pt x="7425074" y="473432"/>
                </a:cubicBezTo>
                <a:lnTo>
                  <a:pt x="7435074" y="572633"/>
                </a:lnTo>
                <a:lnTo>
                  <a:pt x="7437120" y="582766"/>
                </a:lnTo>
                <a:lnTo>
                  <a:pt x="7437120" y="592927"/>
                </a:lnTo>
                <a:lnTo>
                  <a:pt x="7437120" y="785968"/>
                </a:lnTo>
                <a:cubicBezTo>
                  <a:pt x="7437120" y="1006819"/>
                  <a:pt x="7258085" y="1185854"/>
                  <a:pt x="7037234" y="1185854"/>
                </a:cubicBezTo>
                <a:lnTo>
                  <a:pt x="6844193" y="1185854"/>
                </a:lnTo>
                <a:lnTo>
                  <a:pt x="592927" y="1185854"/>
                </a:lnTo>
                <a:lnTo>
                  <a:pt x="399886" y="1185854"/>
                </a:lnTo>
                <a:cubicBezTo>
                  <a:pt x="179035" y="1185854"/>
                  <a:pt x="0" y="1006819"/>
                  <a:pt x="0" y="785968"/>
                </a:cubicBezTo>
                <a:lnTo>
                  <a:pt x="0" y="592927"/>
                </a:lnTo>
                <a:lnTo>
                  <a:pt x="0" y="582766"/>
                </a:lnTo>
                <a:lnTo>
                  <a:pt x="2046" y="572633"/>
                </a:lnTo>
                <a:lnTo>
                  <a:pt x="12046" y="473432"/>
                </a:lnTo>
                <a:cubicBezTo>
                  <a:pt x="67334" y="203245"/>
                  <a:pt x="306395" y="0"/>
                  <a:pt x="592927" y="0"/>
                </a:cubicBezTo>
                <a:close/>
              </a:path>
            </a:pathLst>
          </a:custGeom>
          <a:solidFill>
            <a:srgbClr val="494948"/>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sp>
        <p:nvSpPr>
          <p:cNvPr id="3" name="Subtitle 2">
            <a:extLst>
              <a:ext uri="{FF2B5EF4-FFF2-40B4-BE49-F238E27FC236}">
                <a16:creationId xmlns:a16="http://schemas.microsoft.com/office/drawing/2014/main" id="{7FA39F28-2260-23BC-5D9D-66C5CFE2AADD}"/>
              </a:ext>
            </a:extLst>
          </p:cNvPr>
          <p:cNvSpPr txBox="1">
            <a:spLocks/>
          </p:cNvSpPr>
          <p:nvPr/>
        </p:nvSpPr>
        <p:spPr>
          <a:xfrm>
            <a:off x="1886445" y="4874411"/>
            <a:ext cx="8673427" cy="50889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200"/>
              </a:spcBef>
              <a:spcAft>
                <a:spcPts val="200"/>
              </a:spcAft>
              <a:buClr>
                <a:schemeClr val="tx1"/>
              </a:buClr>
              <a:buFont typeface="Wingdings" pitchFamily="2" charset="2"/>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9pPr>
          </a:lstStyle>
          <a:p>
            <a:r>
              <a:rPr lang="fr-CA" sz="4000" b="1">
                <a:latin typeface="+mj-lt"/>
                <a:cs typeface="Segoe UI" panose="020B0502040204020203" pitchFamily="34" charset="0"/>
              </a:rPr>
              <a:t>Formation des animateurs</a:t>
            </a:r>
          </a:p>
        </p:txBody>
      </p:sp>
      <p:sp>
        <p:nvSpPr>
          <p:cNvPr id="13" name="Subtitle 2">
            <a:extLst>
              <a:ext uri="{FF2B5EF4-FFF2-40B4-BE49-F238E27FC236}">
                <a16:creationId xmlns:a16="http://schemas.microsoft.com/office/drawing/2014/main" id="{CF9B3BEE-29A8-25DD-5BA1-15CDA1FB9A54}"/>
              </a:ext>
            </a:extLst>
          </p:cNvPr>
          <p:cNvSpPr txBox="1">
            <a:spLocks/>
          </p:cNvSpPr>
          <p:nvPr/>
        </p:nvSpPr>
        <p:spPr>
          <a:xfrm>
            <a:off x="814261" y="5574656"/>
            <a:ext cx="4452238" cy="57404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200"/>
              </a:spcBef>
              <a:spcAft>
                <a:spcPts val="200"/>
              </a:spcAft>
              <a:buClr>
                <a:schemeClr val="tx1"/>
              </a:buClr>
              <a:buFont typeface="Wingdings" pitchFamily="2" charset="2"/>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9pPr>
          </a:lstStyle>
          <a:p>
            <a:pPr algn="l">
              <a:lnSpc>
                <a:spcPct val="100000"/>
              </a:lnSpc>
              <a:spcBef>
                <a:spcPts val="0"/>
              </a:spcBef>
              <a:spcAft>
                <a:spcPts val="0"/>
              </a:spcAft>
            </a:pPr>
            <a:r>
              <a:rPr lang="fr-CA" sz="3100" b="1">
                <a:solidFill>
                  <a:srgbClr val="494948"/>
                </a:solidFill>
                <a:latin typeface="+mj-lt"/>
                <a:cs typeface="Segoe UI" panose="020B0502040204020203" pitchFamily="34" charset="0"/>
              </a:rPr>
              <a:t>Date</a:t>
            </a:r>
          </a:p>
        </p:txBody>
      </p:sp>
      <p:sp>
        <p:nvSpPr>
          <p:cNvPr id="9" name="Subtitle 2">
            <a:extLst>
              <a:ext uri="{FF2B5EF4-FFF2-40B4-BE49-F238E27FC236}">
                <a16:creationId xmlns:a16="http://schemas.microsoft.com/office/drawing/2014/main" id="{776400BF-E0D1-4270-9498-8B984A246F64}"/>
              </a:ext>
            </a:extLst>
          </p:cNvPr>
          <p:cNvSpPr txBox="1">
            <a:spLocks/>
          </p:cNvSpPr>
          <p:nvPr/>
        </p:nvSpPr>
        <p:spPr>
          <a:xfrm>
            <a:off x="5974080" y="5574656"/>
            <a:ext cx="5403659" cy="4835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200"/>
              </a:spcBef>
              <a:spcAft>
                <a:spcPts val="200"/>
              </a:spcAft>
              <a:buClr>
                <a:schemeClr val="tx1"/>
              </a:buClr>
              <a:buFont typeface="Wingdings" pitchFamily="2" charset="2"/>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9pPr>
          </a:lstStyle>
          <a:p>
            <a:pPr algn="r">
              <a:lnSpc>
                <a:spcPct val="100000"/>
              </a:lnSpc>
              <a:spcBef>
                <a:spcPts val="0"/>
              </a:spcBef>
              <a:spcAft>
                <a:spcPts val="0"/>
              </a:spcAft>
            </a:pPr>
            <a:r>
              <a:rPr lang="fr-CA" sz="3100" b="1">
                <a:solidFill>
                  <a:srgbClr val="494948"/>
                </a:solidFill>
                <a:latin typeface="+mj-lt"/>
                <a:cs typeface="Segoe UI" panose="020B0502040204020203" pitchFamily="34" charset="0"/>
              </a:rPr>
              <a:t>Présentateur</a:t>
            </a:r>
          </a:p>
        </p:txBody>
      </p:sp>
      <p:pic>
        <p:nvPicPr>
          <p:cNvPr id="1026" name="Picture 2">
            <a:extLst>
              <a:ext uri="{FF2B5EF4-FFF2-40B4-BE49-F238E27FC236}">
                <a16:creationId xmlns:a16="http://schemas.microsoft.com/office/drawing/2014/main" id="{206BDCBA-FDC6-217D-BCA6-6235DC3E87F4}"/>
              </a:ext>
              <a:ext uri="{C183D7F6-B498-43B3-948B-1728B52AA6E4}">
                <adec:decorative xmlns:adec="http://schemas.microsoft.com/office/drawing/2017/decorative" val="1"/>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25243" y="947917"/>
            <a:ext cx="7201932" cy="3660982"/>
          </a:xfrm>
          <a:prstGeom prst="rect">
            <a:avLst/>
          </a:prstGeom>
          <a:noFill/>
          <a:extLst>
            <a:ext uri="{909E8E84-426E-40DD-AFC4-6F175D3DCCD1}">
              <a14:hiddenFill xmlns:a14="http://schemas.microsoft.com/office/drawing/2010/main">
                <a:solidFill>
                  <a:srgbClr val="FFFFFF"/>
                </a:solidFill>
              </a14:hiddenFill>
            </a:ext>
          </a:extLst>
        </p:spPr>
      </p:pic>
      <p:sp>
        <p:nvSpPr>
          <p:cNvPr id="2" name="Subtitle 2">
            <a:extLst>
              <a:ext uri="{FF2B5EF4-FFF2-40B4-BE49-F238E27FC236}">
                <a16:creationId xmlns:a16="http://schemas.microsoft.com/office/drawing/2014/main" id="{267178F0-E0C8-10D7-8504-82862ECAFB9F}"/>
              </a:ext>
            </a:extLst>
          </p:cNvPr>
          <p:cNvSpPr txBox="1">
            <a:spLocks/>
          </p:cNvSpPr>
          <p:nvPr/>
        </p:nvSpPr>
        <p:spPr>
          <a:xfrm>
            <a:off x="4704619" y="286624"/>
            <a:ext cx="2538921" cy="661293"/>
          </a:xfrm>
          <a:prstGeom prst="rect">
            <a:avLst/>
          </a:prstGeom>
        </p:spPr>
        <p:txBody>
          <a:bodyPr vert="horz" lIns="91440" tIns="45720" rIns="91440" bIns="45720" rtlCol="0">
            <a:normAutofit fontScale="62500" lnSpcReduction="20000"/>
          </a:bodyPr>
          <a:lstStyle>
            <a:defPPr>
              <a:defRPr lang="en-US"/>
            </a:defPPr>
            <a:lvl1pPr marL="0" indent="0" algn="ctr" defTabSz="914400" rtl="0" eaLnBrk="1" latinLnBrk="0" hangingPunct="1">
              <a:lnSpc>
                <a:spcPct val="90000"/>
              </a:lnSpc>
              <a:spcBef>
                <a:spcPts val="1200"/>
              </a:spcBef>
              <a:spcAft>
                <a:spcPts val="200"/>
              </a:spcAft>
              <a:buClr>
                <a:schemeClr val="tx1"/>
              </a:buClr>
              <a:buFont typeface="Wingdings" pitchFamily="2" charset="2"/>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9pPr>
          </a:lstStyle>
          <a:p>
            <a:r>
              <a:rPr lang="en-US" sz="4000" b="1" dirty="0" err="1">
                <a:solidFill>
                  <a:schemeClr val="bg2"/>
                </a:solidFill>
                <a:latin typeface="Segoe UI" panose="020B0502040204020203" pitchFamily="34" charset="0"/>
                <a:cs typeface="Segoe UI" panose="020B0502040204020203" pitchFamily="34" charset="0"/>
              </a:rPr>
              <a:t>Ajoutez</a:t>
            </a:r>
            <a:r>
              <a:rPr lang="en-US" sz="4000" b="1" dirty="0">
                <a:solidFill>
                  <a:schemeClr val="bg2"/>
                </a:solidFill>
                <a:latin typeface="Segoe UI" panose="020B0502040204020203" pitchFamily="34" charset="0"/>
                <a:cs typeface="Segoe UI" panose="020B0502040204020203" pitchFamily="34" charset="0"/>
              </a:rPr>
              <a:t> </a:t>
            </a:r>
            <a:r>
              <a:rPr lang="en-US" sz="4000" b="1" dirty="0" err="1">
                <a:solidFill>
                  <a:schemeClr val="bg2"/>
                </a:solidFill>
                <a:latin typeface="Segoe UI" panose="020B0502040204020203" pitchFamily="34" charset="0"/>
                <a:cs typeface="Segoe UI" panose="020B0502040204020203" pitchFamily="34" charset="0"/>
              </a:rPr>
              <a:t>votre</a:t>
            </a:r>
            <a:r>
              <a:rPr lang="en-US" sz="4000" b="1" dirty="0">
                <a:solidFill>
                  <a:schemeClr val="bg2"/>
                </a:solidFill>
                <a:latin typeface="Segoe UI" panose="020B0502040204020203" pitchFamily="34" charset="0"/>
                <a:cs typeface="Segoe UI" panose="020B0502040204020203" pitchFamily="34" charset="0"/>
              </a:rPr>
              <a:t> logo </a:t>
            </a:r>
            <a:r>
              <a:rPr lang="en-US" sz="4000" b="1" dirty="0" err="1">
                <a:solidFill>
                  <a:schemeClr val="bg2"/>
                </a:solidFill>
                <a:latin typeface="Segoe UI" panose="020B0502040204020203" pitchFamily="34" charset="0"/>
                <a:cs typeface="Segoe UI" panose="020B0502040204020203" pitchFamily="34" charset="0"/>
              </a:rPr>
              <a:t>ici</a:t>
            </a:r>
            <a:endParaRPr lang="en-US" sz="3200" b="1" dirty="0">
              <a:solidFill>
                <a:schemeClr val="bg2"/>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0848922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3401C-C36B-A790-1D6A-E6E0D279CB3B}"/>
              </a:ext>
            </a:extLst>
          </p:cNvPr>
          <p:cNvSpPr>
            <a:spLocks noGrp="1"/>
          </p:cNvSpPr>
          <p:nvPr>
            <p:ph type="title"/>
          </p:nvPr>
        </p:nvSpPr>
        <p:spPr/>
        <p:txBody>
          <a:bodyPr/>
          <a:lstStyle/>
          <a:p>
            <a:r>
              <a:rPr lang="fr-CA"/>
              <a:t> Mise en œuvre du programme</a:t>
            </a:r>
          </a:p>
        </p:txBody>
      </p:sp>
      <p:sp>
        <p:nvSpPr>
          <p:cNvPr id="3" name="Content Placeholder 2">
            <a:extLst>
              <a:ext uri="{FF2B5EF4-FFF2-40B4-BE49-F238E27FC236}">
                <a16:creationId xmlns:a16="http://schemas.microsoft.com/office/drawing/2014/main" id="{3C86F0FA-8A62-D10A-BA39-B72F4E4E4272}"/>
              </a:ext>
            </a:extLst>
          </p:cNvPr>
          <p:cNvSpPr>
            <a:spLocks noGrp="1"/>
          </p:cNvSpPr>
          <p:nvPr>
            <p:ph sz="half" idx="1"/>
          </p:nvPr>
        </p:nvSpPr>
        <p:spPr/>
        <p:txBody>
          <a:bodyPr>
            <a:normAutofit/>
          </a:bodyPr>
          <a:lstStyle/>
          <a:p>
            <a:r>
              <a:rPr lang="fr-CA" sz="2800">
                <a:effectLst/>
                <a:latin typeface="+mj-lt"/>
                <a:ea typeface="Calibri" panose="020F0502020204030204" pitchFamily="34" charset="0"/>
                <a:cs typeface="Arial" panose="020B0604020202020204" pitchFamily="34" charset="0"/>
              </a:rPr>
              <a:t>Réunions régulières « d’équipe » des leaders</a:t>
            </a:r>
          </a:p>
          <a:p>
            <a:r>
              <a:rPr lang="fr-CA" sz="2800">
                <a:effectLst/>
                <a:latin typeface="+mj-lt"/>
                <a:ea typeface="Calibri" panose="020F0502020204030204" pitchFamily="34" charset="0"/>
                <a:cs typeface="Arial" panose="020B0604020202020204" pitchFamily="34" charset="0"/>
              </a:rPr>
              <a:t>Planification</a:t>
            </a:r>
          </a:p>
          <a:p>
            <a:r>
              <a:rPr lang="fr-CA" sz="2800">
                <a:effectLst/>
                <a:latin typeface="+mj-lt"/>
                <a:ea typeface="Calibri" panose="020F0502020204030204" pitchFamily="34" charset="0"/>
                <a:cs typeface="Arial" panose="020B0604020202020204" pitchFamily="34" charset="0"/>
              </a:rPr>
              <a:t>Leaders de réserve</a:t>
            </a:r>
          </a:p>
          <a:p>
            <a:r>
              <a:rPr lang="fr-CA" sz="2800">
                <a:effectLst/>
                <a:latin typeface="+mj-lt"/>
                <a:ea typeface="Calibri" panose="020F0502020204030204" pitchFamily="34" charset="0"/>
                <a:cs typeface="Arial" panose="020B0604020202020204" pitchFamily="34" charset="0"/>
              </a:rPr>
              <a:t>Formation aux jeux </a:t>
            </a:r>
          </a:p>
          <a:p>
            <a:r>
              <a:rPr lang="fr-CA" sz="2800">
                <a:effectLst/>
                <a:latin typeface="+mj-lt"/>
                <a:ea typeface="Calibri" panose="020F0502020204030204" pitchFamily="34" charset="0"/>
                <a:cs typeface="Arial" panose="020B0604020202020204" pitchFamily="34" charset="0"/>
              </a:rPr>
              <a:t>Mauvais temps et jeux d’intérieur</a:t>
            </a:r>
          </a:p>
        </p:txBody>
      </p:sp>
      <p:grpSp>
        <p:nvGrpSpPr>
          <p:cNvPr id="4" name="Group 3">
            <a:extLst>
              <a:ext uri="{FF2B5EF4-FFF2-40B4-BE49-F238E27FC236}">
                <a16:creationId xmlns:a16="http://schemas.microsoft.com/office/drawing/2014/main" id="{72456CFE-0782-86A3-6E54-6DBA00E7D518}"/>
              </a:ext>
              <a:ext uri="{C183D7F6-B498-43B3-948B-1728B52AA6E4}">
                <adec:decorative xmlns:adec="http://schemas.microsoft.com/office/drawing/2017/decorative" val="1"/>
              </a:ext>
            </a:extLst>
          </p:cNvPr>
          <p:cNvGrpSpPr/>
          <p:nvPr/>
        </p:nvGrpSpPr>
        <p:grpSpPr>
          <a:xfrm>
            <a:off x="193617" y="1846280"/>
            <a:ext cx="3588674" cy="3427403"/>
            <a:chOff x="193617" y="1846280"/>
            <a:chExt cx="3588674" cy="3427403"/>
          </a:xfrm>
        </p:grpSpPr>
        <p:grpSp>
          <p:nvGrpSpPr>
            <p:cNvPr id="5" name="Group 4">
              <a:extLst>
                <a:ext uri="{FF2B5EF4-FFF2-40B4-BE49-F238E27FC236}">
                  <a16:creationId xmlns:a16="http://schemas.microsoft.com/office/drawing/2014/main" id="{CB834D9A-8455-C4CE-10C2-763AFA65754F}"/>
                </a:ext>
              </a:extLst>
            </p:cNvPr>
            <p:cNvGrpSpPr/>
            <p:nvPr/>
          </p:nvGrpSpPr>
          <p:grpSpPr>
            <a:xfrm>
              <a:off x="193617" y="2277372"/>
              <a:ext cx="3436620" cy="2101994"/>
              <a:chOff x="664672" y="1891665"/>
              <a:chExt cx="3436620" cy="2101994"/>
            </a:xfrm>
          </p:grpSpPr>
          <p:pic>
            <p:nvPicPr>
              <p:cNvPr id="7" name="Image 4">
                <a:extLst>
                  <a:ext uri="{FF2B5EF4-FFF2-40B4-BE49-F238E27FC236}">
                    <a16:creationId xmlns:a16="http://schemas.microsoft.com/office/drawing/2014/main" id="{15D3D60A-FC95-E6D7-32C0-58D5CCAC2EE1}"/>
                  </a:ext>
                </a:extLst>
              </p:cNvPr>
              <p:cNvPicPr/>
              <p:nvPr/>
            </p:nvPicPr>
            <p:blipFill>
              <a:blip r:embed="rId3" cstate="print"/>
              <a:stretch>
                <a:fillRect/>
              </a:stretch>
            </p:blipFill>
            <p:spPr>
              <a:xfrm>
                <a:off x="2272146" y="1891665"/>
                <a:ext cx="1537335" cy="1537335"/>
              </a:xfrm>
              <a:prstGeom prst="rect">
                <a:avLst/>
              </a:prstGeom>
            </p:spPr>
          </p:pic>
          <p:pic>
            <p:nvPicPr>
              <p:cNvPr id="8" name="Image 5">
                <a:extLst>
                  <a:ext uri="{FF2B5EF4-FFF2-40B4-BE49-F238E27FC236}">
                    <a16:creationId xmlns:a16="http://schemas.microsoft.com/office/drawing/2014/main" id="{49CEEC64-3BFD-8B4E-7422-7450DAA1AD13}"/>
                  </a:ext>
                </a:extLst>
              </p:cNvPr>
              <p:cNvPicPr/>
              <p:nvPr/>
            </p:nvPicPr>
            <p:blipFill>
              <a:blip r:embed="rId4" cstate="print"/>
              <a:stretch>
                <a:fillRect/>
              </a:stretch>
            </p:blipFill>
            <p:spPr>
              <a:xfrm>
                <a:off x="664672" y="2448704"/>
                <a:ext cx="3436620" cy="1544955"/>
              </a:xfrm>
              <a:prstGeom prst="rect">
                <a:avLst/>
              </a:prstGeom>
            </p:spPr>
          </p:pic>
        </p:grpSp>
        <p:cxnSp>
          <p:nvCxnSpPr>
            <p:cNvPr id="6" name="Straight Connector 5">
              <a:extLst>
                <a:ext uri="{FF2B5EF4-FFF2-40B4-BE49-F238E27FC236}">
                  <a16:creationId xmlns:a16="http://schemas.microsoft.com/office/drawing/2014/main" id="{40B3DDDA-54BB-BD1D-A91A-6EA4B4180D04}"/>
                </a:ext>
              </a:extLst>
            </p:cNvPr>
            <p:cNvCxnSpPr/>
            <p:nvPr/>
          </p:nvCxnSpPr>
          <p:spPr>
            <a:xfrm>
              <a:off x="3782291" y="1846280"/>
              <a:ext cx="0" cy="342740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845774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F4450-063B-CF7B-15CC-F34D44D622CA}"/>
              </a:ext>
            </a:extLst>
          </p:cNvPr>
          <p:cNvSpPr>
            <a:spLocks noGrp="1"/>
          </p:cNvSpPr>
          <p:nvPr>
            <p:ph type="title"/>
          </p:nvPr>
        </p:nvSpPr>
        <p:spPr/>
        <p:txBody>
          <a:bodyPr/>
          <a:lstStyle/>
          <a:p>
            <a:r>
              <a:rPr lang="fr-CA"/>
              <a:t> Soutenir le programme</a:t>
            </a:r>
          </a:p>
        </p:txBody>
      </p:sp>
      <p:sp>
        <p:nvSpPr>
          <p:cNvPr id="3" name="Content Placeholder 2">
            <a:extLst>
              <a:ext uri="{FF2B5EF4-FFF2-40B4-BE49-F238E27FC236}">
                <a16:creationId xmlns:a16="http://schemas.microsoft.com/office/drawing/2014/main" id="{D7704983-DF76-9563-F210-B30ACAEED71C}"/>
              </a:ext>
            </a:extLst>
          </p:cNvPr>
          <p:cNvSpPr>
            <a:spLocks noGrp="1"/>
          </p:cNvSpPr>
          <p:nvPr>
            <p:ph sz="half" idx="1"/>
          </p:nvPr>
        </p:nvSpPr>
        <p:spPr/>
        <p:txBody>
          <a:bodyPr/>
          <a:lstStyle/>
          <a:p>
            <a:r>
              <a:rPr lang="fr-CA" sz="2800">
                <a:latin typeface="+mj-lt"/>
                <a:ea typeface="Calibri" panose="020F0502020204030204" pitchFamily="34" charset="0"/>
                <a:cs typeface="Arial" panose="020B0604020202020204" pitchFamily="34" charset="0"/>
              </a:rPr>
              <a:t>O</a:t>
            </a:r>
            <a:r>
              <a:rPr lang="fr-CA" sz="2800">
                <a:effectLst/>
                <a:latin typeface="+mj-lt"/>
                <a:ea typeface="Calibri" panose="020F0502020204030204" pitchFamily="34" charset="0"/>
                <a:cs typeface="Arial" panose="020B0604020202020204" pitchFamily="34" charset="0"/>
              </a:rPr>
              <a:t>ccasions d’établir des liens</a:t>
            </a:r>
          </a:p>
          <a:p>
            <a:r>
              <a:rPr lang="fr-CA" sz="2800">
                <a:latin typeface="+mj-lt"/>
                <a:ea typeface="Calibri" panose="020F0502020204030204" pitchFamily="34" charset="0"/>
                <a:cs typeface="Arial" panose="020B0604020202020204" pitchFamily="34" charset="0"/>
              </a:rPr>
              <a:t>R</a:t>
            </a:r>
            <a:r>
              <a:rPr lang="fr-CA" sz="2800">
                <a:effectLst/>
                <a:latin typeface="+mj-lt"/>
                <a:ea typeface="Calibri" panose="020F0502020204030204" pitchFamily="34" charset="0"/>
                <a:cs typeface="Arial" panose="020B0604020202020204" pitchFamily="34" charset="0"/>
              </a:rPr>
              <a:t>econnaissance</a:t>
            </a:r>
          </a:p>
          <a:p>
            <a:r>
              <a:rPr lang="fr-CA" sz="2800">
                <a:latin typeface="+mj-lt"/>
                <a:ea typeface="Calibri" panose="020F0502020204030204" pitchFamily="34" charset="0"/>
                <a:cs typeface="Arial" panose="020B0604020202020204" pitchFamily="34" charset="0"/>
              </a:rPr>
              <a:t>É</a:t>
            </a:r>
            <a:r>
              <a:rPr lang="fr-CA" sz="2800">
                <a:effectLst/>
                <a:latin typeface="+mj-lt"/>
                <a:ea typeface="Calibri" panose="020F0502020204030204" pitchFamily="34" charset="0"/>
                <a:cs typeface="Arial" panose="020B0604020202020204" pitchFamily="34" charset="0"/>
              </a:rPr>
              <a:t>lèves leaders comme ambassadeurs de PALS</a:t>
            </a:r>
          </a:p>
          <a:p>
            <a:r>
              <a:rPr lang="fr-CA" sz="2800">
                <a:latin typeface="+mj-lt"/>
                <a:ea typeface="Calibri" panose="020F0502020204030204" pitchFamily="34" charset="0"/>
                <a:cs typeface="Arial" panose="020B0604020202020204" pitchFamily="34" charset="0"/>
              </a:rPr>
              <a:t>O</a:t>
            </a:r>
            <a:r>
              <a:rPr lang="fr-CA" sz="2800">
                <a:effectLst/>
                <a:latin typeface="+mj-lt"/>
                <a:ea typeface="Calibri" panose="020F0502020204030204" pitchFamily="34" charset="0"/>
                <a:cs typeface="Arial" panose="020B0604020202020204" pitchFamily="34" charset="0"/>
              </a:rPr>
              <a:t>ccasions d’apprentissage supplémentaire</a:t>
            </a:r>
          </a:p>
          <a:p>
            <a:endParaRPr lang="en-CA" dirty="0"/>
          </a:p>
        </p:txBody>
      </p:sp>
      <p:grpSp>
        <p:nvGrpSpPr>
          <p:cNvPr id="4" name="Group 3">
            <a:extLst>
              <a:ext uri="{FF2B5EF4-FFF2-40B4-BE49-F238E27FC236}">
                <a16:creationId xmlns:a16="http://schemas.microsoft.com/office/drawing/2014/main" id="{FE76B589-D618-3785-E520-2FDA36AC6367}"/>
              </a:ext>
              <a:ext uri="{C183D7F6-B498-43B3-948B-1728B52AA6E4}">
                <adec:decorative xmlns:adec="http://schemas.microsoft.com/office/drawing/2017/decorative" val="1"/>
              </a:ext>
            </a:extLst>
          </p:cNvPr>
          <p:cNvGrpSpPr/>
          <p:nvPr/>
        </p:nvGrpSpPr>
        <p:grpSpPr>
          <a:xfrm>
            <a:off x="193617" y="1846280"/>
            <a:ext cx="3588674" cy="3427403"/>
            <a:chOff x="193617" y="1846280"/>
            <a:chExt cx="3588674" cy="3427403"/>
          </a:xfrm>
        </p:grpSpPr>
        <p:grpSp>
          <p:nvGrpSpPr>
            <p:cNvPr id="5" name="Group 4">
              <a:extLst>
                <a:ext uri="{FF2B5EF4-FFF2-40B4-BE49-F238E27FC236}">
                  <a16:creationId xmlns:a16="http://schemas.microsoft.com/office/drawing/2014/main" id="{DD1FE7DE-0DD4-E2E4-93A3-FA8F0AAD35E2}"/>
                </a:ext>
              </a:extLst>
            </p:cNvPr>
            <p:cNvGrpSpPr/>
            <p:nvPr/>
          </p:nvGrpSpPr>
          <p:grpSpPr>
            <a:xfrm>
              <a:off x="193617" y="2277372"/>
              <a:ext cx="3436620" cy="2101994"/>
              <a:chOff x="664672" y="1891665"/>
              <a:chExt cx="3436620" cy="2101994"/>
            </a:xfrm>
          </p:grpSpPr>
          <p:pic>
            <p:nvPicPr>
              <p:cNvPr id="7" name="Image 4">
                <a:extLst>
                  <a:ext uri="{FF2B5EF4-FFF2-40B4-BE49-F238E27FC236}">
                    <a16:creationId xmlns:a16="http://schemas.microsoft.com/office/drawing/2014/main" id="{D99C76FD-92AE-8D34-35A1-60D74D501F85}"/>
                  </a:ext>
                </a:extLst>
              </p:cNvPr>
              <p:cNvPicPr/>
              <p:nvPr/>
            </p:nvPicPr>
            <p:blipFill>
              <a:blip r:embed="rId3" cstate="print"/>
              <a:stretch>
                <a:fillRect/>
              </a:stretch>
            </p:blipFill>
            <p:spPr>
              <a:xfrm>
                <a:off x="2272146" y="1891665"/>
                <a:ext cx="1537335" cy="1537335"/>
              </a:xfrm>
              <a:prstGeom prst="rect">
                <a:avLst/>
              </a:prstGeom>
            </p:spPr>
          </p:pic>
          <p:pic>
            <p:nvPicPr>
              <p:cNvPr id="8" name="Image 5">
                <a:extLst>
                  <a:ext uri="{FF2B5EF4-FFF2-40B4-BE49-F238E27FC236}">
                    <a16:creationId xmlns:a16="http://schemas.microsoft.com/office/drawing/2014/main" id="{02DBCEA1-7835-E527-7371-359BEEB1D98D}"/>
                  </a:ext>
                </a:extLst>
              </p:cNvPr>
              <p:cNvPicPr/>
              <p:nvPr/>
            </p:nvPicPr>
            <p:blipFill>
              <a:blip r:embed="rId4" cstate="print"/>
              <a:stretch>
                <a:fillRect/>
              </a:stretch>
            </p:blipFill>
            <p:spPr>
              <a:xfrm>
                <a:off x="664672" y="2448704"/>
                <a:ext cx="3436620" cy="1544955"/>
              </a:xfrm>
              <a:prstGeom prst="rect">
                <a:avLst/>
              </a:prstGeom>
            </p:spPr>
          </p:pic>
        </p:grpSp>
        <p:cxnSp>
          <p:nvCxnSpPr>
            <p:cNvPr id="6" name="Straight Connector 5">
              <a:extLst>
                <a:ext uri="{FF2B5EF4-FFF2-40B4-BE49-F238E27FC236}">
                  <a16:creationId xmlns:a16="http://schemas.microsoft.com/office/drawing/2014/main" id="{7BC82442-9FBA-F7DC-92CA-8257067ED7A5}"/>
                </a:ext>
              </a:extLst>
            </p:cNvPr>
            <p:cNvCxnSpPr/>
            <p:nvPr/>
          </p:nvCxnSpPr>
          <p:spPr>
            <a:xfrm>
              <a:off x="3782291" y="1846280"/>
              <a:ext cx="0" cy="342740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741253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D65CC-5983-CBFD-6191-58E2037B9D30}"/>
              </a:ext>
            </a:extLst>
          </p:cNvPr>
          <p:cNvSpPr>
            <a:spLocks noGrp="1"/>
          </p:cNvSpPr>
          <p:nvPr>
            <p:ph type="title"/>
          </p:nvPr>
        </p:nvSpPr>
        <p:spPr/>
        <p:txBody>
          <a:bodyPr/>
          <a:lstStyle/>
          <a:p>
            <a:r>
              <a:rPr lang="fr-CA"/>
              <a:t>Principales ressources</a:t>
            </a:r>
          </a:p>
        </p:txBody>
      </p:sp>
      <p:sp>
        <p:nvSpPr>
          <p:cNvPr id="3" name="Content Placeholder 2">
            <a:extLst>
              <a:ext uri="{FF2B5EF4-FFF2-40B4-BE49-F238E27FC236}">
                <a16:creationId xmlns:a16="http://schemas.microsoft.com/office/drawing/2014/main" id="{D06CC965-40E1-8D90-25A9-725D75041CDE}"/>
              </a:ext>
            </a:extLst>
          </p:cNvPr>
          <p:cNvSpPr>
            <a:spLocks noGrp="1"/>
          </p:cNvSpPr>
          <p:nvPr>
            <p:ph sz="half" idx="1"/>
          </p:nvPr>
        </p:nvSpPr>
        <p:spPr>
          <a:xfrm>
            <a:off x="4626590" y="1571862"/>
            <a:ext cx="5240544" cy="4424984"/>
          </a:xfrm>
        </p:spPr>
        <p:txBody>
          <a:bodyPr>
            <a:noAutofit/>
          </a:bodyPr>
          <a:lstStyle/>
          <a:p>
            <a:r>
              <a:rPr lang="fr-CA" sz="2000" dirty="0"/>
              <a:t>Candidature des élèves leaders</a:t>
            </a:r>
          </a:p>
          <a:p>
            <a:r>
              <a:rPr lang="fr-CA" sz="2000" dirty="0"/>
              <a:t>Lettre d’information aux parents/tuteurs</a:t>
            </a:r>
          </a:p>
          <a:p>
            <a:r>
              <a:rPr lang="fr-CA" sz="2000" dirty="0"/>
              <a:t>Formulaire d’autorisation des parents/tuteurs</a:t>
            </a:r>
          </a:p>
          <a:p>
            <a:r>
              <a:rPr lang="fr-CA" sz="2000" dirty="0"/>
              <a:t>Liste de contrôle pour la préparation de la formation</a:t>
            </a:r>
          </a:p>
          <a:p>
            <a:r>
              <a:rPr lang="fr-CA" sz="2000" dirty="0"/>
              <a:t>Activités de renforcement de l’esprit d’équipe</a:t>
            </a:r>
          </a:p>
          <a:p>
            <a:r>
              <a:rPr lang="fr-CA" sz="2000" dirty="0"/>
              <a:t>Outils de planification hebdomadaire et mensuelle</a:t>
            </a:r>
          </a:p>
          <a:p>
            <a:r>
              <a:rPr lang="fr-CA" sz="2000" dirty="0"/>
              <a:t>Annonces par haut-parleur</a:t>
            </a:r>
          </a:p>
          <a:p>
            <a:r>
              <a:rPr lang="fr-CA" sz="2000" dirty="0"/>
              <a:t>Certificats</a:t>
            </a:r>
          </a:p>
        </p:txBody>
      </p:sp>
      <p:pic>
        <p:nvPicPr>
          <p:cNvPr id="6" name="Picture 5" descr="Dessin d'un enfant  Description générée automatiquement">
            <a:extLst>
              <a:ext uri="{FF2B5EF4-FFF2-40B4-BE49-F238E27FC236}">
                <a16:creationId xmlns:a16="http://schemas.microsoft.com/office/drawing/2014/main" id="{BD5313FC-2D29-1E30-9F38-2EDDB2A57671}"/>
              </a:ext>
            </a:extLst>
          </p:cNvPr>
          <p:cNvPicPr>
            <a:picLocks noChangeAspect="1"/>
          </p:cNvPicPr>
          <p:nvPr/>
        </p:nvPicPr>
        <p:blipFill>
          <a:blip r:embed="rId3"/>
          <a:stretch>
            <a:fillRect/>
          </a:stretch>
        </p:blipFill>
        <p:spPr>
          <a:xfrm flipH="1">
            <a:off x="9867134" y="2823872"/>
            <a:ext cx="2191516" cy="3172974"/>
          </a:xfrm>
          <a:prstGeom prst="rect">
            <a:avLst/>
          </a:prstGeom>
        </p:spPr>
      </p:pic>
      <p:grpSp>
        <p:nvGrpSpPr>
          <p:cNvPr id="4" name="Group 3">
            <a:extLst>
              <a:ext uri="{FF2B5EF4-FFF2-40B4-BE49-F238E27FC236}">
                <a16:creationId xmlns:a16="http://schemas.microsoft.com/office/drawing/2014/main" id="{311E9828-9E4E-2170-77B9-55B88B11C84A}"/>
              </a:ext>
              <a:ext uri="{C183D7F6-B498-43B3-948B-1728B52AA6E4}">
                <adec:decorative xmlns:adec="http://schemas.microsoft.com/office/drawing/2017/decorative" val="1"/>
              </a:ext>
            </a:extLst>
          </p:cNvPr>
          <p:cNvGrpSpPr/>
          <p:nvPr/>
        </p:nvGrpSpPr>
        <p:grpSpPr>
          <a:xfrm>
            <a:off x="193617" y="1846280"/>
            <a:ext cx="3588674" cy="3427403"/>
            <a:chOff x="193617" y="1846280"/>
            <a:chExt cx="3588674" cy="3427403"/>
          </a:xfrm>
        </p:grpSpPr>
        <p:grpSp>
          <p:nvGrpSpPr>
            <p:cNvPr id="5" name="Group 4">
              <a:extLst>
                <a:ext uri="{FF2B5EF4-FFF2-40B4-BE49-F238E27FC236}">
                  <a16:creationId xmlns:a16="http://schemas.microsoft.com/office/drawing/2014/main" id="{B7DED79A-069C-EFDE-0A9A-621E3B69442E}"/>
                </a:ext>
              </a:extLst>
            </p:cNvPr>
            <p:cNvGrpSpPr/>
            <p:nvPr/>
          </p:nvGrpSpPr>
          <p:grpSpPr>
            <a:xfrm>
              <a:off x="193617" y="2277372"/>
              <a:ext cx="3436620" cy="2101994"/>
              <a:chOff x="664672" y="1891665"/>
              <a:chExt cx="3436620" cy="2101994"/>
            </a:xfrm>
          </p:grpSpPr>
          <p:pic>
            <p:nvPicPr>
              <p:cNvPr id="8" name="Image 4">
                <a:extLst>
                  <a:ext uri="{FF2B5EF4-FFF2-40B4-BE49-F238E27FC236}">
                    <a16:creationId xmlns:a16="http://schemas.microsoft.com/office/drawing/2014/main" id="{B86FAE8E-2E3C-3BB8-010D-84FB58DC8BF0}"/>
                  </a:ext>
                </a:extLst>
              </p:cNvPr>
              <p:cNvPicPr/>
              <p:nvPr/>
            </p:nvPicPr>
            <p:blipFill>
              <a:blip r:embed="rId4" cstate="print"/>
              <a:stretch>
                <a:fillRect/>
              </a:stretch>
            </p:blipFill>
            <p:spPr>
              <a:xfrm>
                <a:off x="2272146" y="1891665"/>
                <a:ext cx="1537335" cy="1537335"/>
              </a:xfrm>
              <a:prstGeom prst="rect">
                <a:avLst/>
              </a:prstGeom>
            </p:spPr>
          </p:pic>
          <p:pic>
            <p:nvPicPr>
              <p:cNvPr id="9" name="Image 5">
                <a:extLst>
                  <a:ext uri="{FF2B5EF4-FFF2-40B4-BE49-F238E27FC236}">
                    <a16:creationId xmlns:a16="http://schemas.microsoft.com/office/drawing/2014/main" id="{8C28AE71-E966-57CC-2106-BF0A469BDBE1}"/>
                  </a:ext>
                </a:extLst>
              </p:cNvPr>
              <p:cNvPicPr/>
              <p:nvPr/>
            </p:nvPicPr>
            <p:blipFill>
              <a:blip r:embed="rId5" cstate="print"/>
              <a:stretch>
                <a:fillRect/>
              </a:stretch>
            </p:blipFill>
            <p:spPr>
              <a:xfrm>
                <a:off x="664672" y="2448704"/>
                <a:ext cx="3436620" cy="1544955"/>
              </a:xfrm>
              <a:prstGeom prst="rect">
                <a:avLst/>
              </a:prstGeom>
            </p:spPr>
          </p:pic>
        </p:grpSp>
        <p:cxnSp>
          <p:nvCxnSpPr>
            <p:cNvPr id="7" name="Straight Connector 6">
              <a:extLst>
                <a:ext uri="{FF2B5EF4-FFF2-40B4-BE49-F238E27FC236}">
                  <a16:creationId xmlns:a16="http://schemas.microsoft.com/office/drawing/2014/main" id="{9B47807D-655E-B6E4-B915-C60EA6F0C06F}"/>
                </a:ext>
              </a:extLst>
            </p:cNvPr>
            <p:cNvCxnSpPr/>
            <p:nvPr/>
          </p:nvCxnSpPr>
          <p:spPr>
            <a:xfrm>
              <a:off x="3782291" y="1846280"/>
              <a:ext cx="0" cy="342740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42785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hidden="1">
            <a:extLst>
              <a:ext uri="{FF2B5EF4-FFF2-40B4-BE49-F238E27FC236}">
                <a16:creationId xmlns:a16="http://schemas.microsoft.com/office/drawing/2014/main" id="{0445FC31-CB83-43AC-8F87-224DD2AC7FC7}"/>
              </a:ext>
            </a:extLst>
          </p:cNvPr>
          <p:cNvSpPr>
            <a:spLocks/>
          </p:cNvSpPr>
          <p:nvPr/>
        </p:nvSpPr>
        <p:spPr>
          <a:xfrm>
            <a:off x="247772" y="-20403"/>
            <a:ext cx="11471565" cy="173934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80000"/>
              </a:lnSpc>
              <a:spcBef>
                <a:spcPct val="0"/>
              </a:spcBef>
              <a:spcAft>
                <a:spcPts val="0"/>
              </a:spcAft>
              <a:buClrTx/>
              <a:buSzTx/>
              <a:buFontTx/>
              <a:buNone/>
              <a:tabLst/>
              <a:defRPr/>
            </a:pPr>
            <a:r>
              <a:rPr kumimoji="0" lang="en-US" sz="6000" b="0" i="0" u="none" strike="noStrike" kern="1200" cap="none" spc="-150" normalizeH="0" baseline="0" noProof="0">
                <a:ln>
                  <a:noFill/>
                </a:ln>
                <a:solidFill>
                  <a:schemeClr val="bg2"/>
                </a:solidFill>
                <a:effectLst/>
                <a:uLnTx/>
                <a:uFillTx/>
                <a:latin typeface="+mj-lt"/>
                <a:ea typeface="+mj-ea"/>
                <a:cs typeface="+mj-cs"/>
              </a:rPr>
              <a:t>Slide 1</a:t>
            </a:r>
            <a:endParaRPr kumimoji="0" lang="en-US" sz="6000" b="0" i="0" u="none" strike="noStrike" kern="1200" cap="none" spc="-150" normalizeH="0" baseline="0" noProof="0" dirty="0">
              <a:ln>
                <a:noFill/>
              </a:ln>
              <a:solidFill>
                <a:schemeClr val="bg2"/>
              </a:solidFill>
              <a:effectLst/>
              <a:uLnTx/>
              <a:uFillTx/>
              <a:latin typeface="+mj-lt"/>
              <a:ea typeface="+mj-ea"/>
              <a:cs typeface="+mj-cs"/>
            </a:endParaRPr>
          </a:p>
        </p:txBody>
      </p:sp>
      <p:sp>
        <p:nvSpPr>
          <p:cNvPr id="3" name="Subtitle 2">
            <a:extLst>
              <a:ext uri="{FF2B5EF4-FFF2-40B4-BE49-F238E27FC236}">
                <a16:creationId xmlns:a16="http://schemas.microsoft.com/office/drawing/2014/main" id="{9BC80EFD-3890-9E7B-8C6C-19917BF6835E}"/>
              </a:ext>
            </a:extLst>
          </p:cNvPr>
          <p:cNvSpPr txBox="1">
            <a:spLocks/>
          </p:cNvSpPr>
          <p:nvPr/>
        </p:nvSpPr>
        <p:spPr>
          <a:xfrm>
            <a:off x="1875067" y="4566971"/>
            <a:ext cx="8673427" cy="132258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200"/>
              </a:spcBef>
              <a:spcAft>
                <a:spcPts val="200"/>
              </a:spcAft>
              <a:buClr>
                <a:schemeClr val="tx1"/>
              </a:buClr>
              <a:buFont typeface="Wingdings" pitchFamily="2" charset="2"/>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9pPr>
          </a:lstStyle>
          <a:p>
            <a:r>
              <a:rPr lang="fr-CA" sz="2800" b="1">
                <a:latin typeface="Arial" panose="020B0604020202020204" pitchFamily="34" charset="0"/>
                <a:cs typeface="Arial" panose="020B0604020202020204" pitchFamily="34" charset="0"/>
              </a:rPr>
              <a:t>[personnalisation par LPHA].</a:t>
            </a:r>
          </a:p>
        </p:txBody>
      </p:sp>
      <p:sp>
        <p:nvSpPr>
          <p:cNvPr id="6" name="Subtitle 2">
            <a:extLst>
              <a:ext uri="{FF2B5EF4-FFF2-40B4-BE49-F238E27FC236}">
                <a16:creationId xmlns:a16="http://schemas.microsoft.com/office/drawing/2014/main" id="{F2BDE4D3-E079-C87E-50AD-7E65D2D95060}"/>
              </a:ext>
              <a:ext uri="{C183D7F6-B498-43B3-948B-1728B52AA6E4}">
                <adec:decorative xmlns:adec="http://schemas.microsoft.com/office/drawing/2017/decorative" val="1"/>
              </a:ext>
            </a:extLst>
          </p:cNvPr>
          <p:cNvSpPr txBox="1">
            <a:spLocks/>
          </p:cNvSpPr>
          <p:nvPr/>
        </p:nvSpPr>
        <p:spPr>
          <a:xfrm>
            <a:off x="4953699" y="551506"/>
            <a:ext cx="2538921" cy="661293"/>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200"/>
              </a:spcBef>
              <a:spcAft>
                <a:spcPts val="200"/>
              </a:spcAft>
              <a:buClr>
                <a:schemeClr val="tx1"/>
              </a:buClr>
              <a:buFont typeface="Wingdings" pitchFamily="2" charset="2"/>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9pPr>
          </a:lstStyle>
          <a:p>
            <a:endParaRPr lang="en-US" sz="4000" b="1" dirty="0">
              <a:solidFill>
                <a:schemeClr val="bg2"/>
              </a:solidFill>
              <a:latin typeface="Segoe UI" panose="020B0502040204020203" pitchFamily="34" charset="0"/>
              <a:cs typeface="Segoe UI" panose="020B0502040204020203" pitchFamily="34" charset="0"/>
            </a:endParaRPr>
          </a:p>
        </p:txBody>
      </p:sp>
      <p:sp>
        <p:nvSpPr>
          <p:cNvPr id="4" name="Subtitle 2">
            <a:extLst>
              <a:ext uri="{FF2B5EF4-FFF2-40B4-BE49-F238E27FC236}">
                <a16:creationId xmlns:a16="http://schemas.microsoft.com/office/drawing/2014/main" id="{3D8551C6-569E-389E-925A-E382B7C95762}"/>
              </a:ext>
              <a:ext uri="{C183D7F6-B498-43B3-948B-1728B52AA6E4}">
                <adec:decorative xmlns:adec="http://schemas.microsoft.com/office/drawing/2017/decorative" val="1"/>
              </a:ext>
            </a:extLst>
          </p:cNvPr>
          <p:cNvSpPr txBox="1">
            <a:spLocks/>
          </p:cNvSpPr>
          <p:nvPr/>
        </p:nvSpPr>
        <p:spPr>
          <a:xfrm>
            <a:off x="5275302" y="317510"/>
            <a:ext cx="2838636" cy="842322"/>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200"/>
              </a:spcBef>
              <a:spcAft>
                <a:spcPts val="200"/>
              </a:spcAft>
              <a:buClr>
                <a:schemeClr val="tx1"/>
              </a:buClr>
              <a:buFont typeface="Wingdings" pitchFamily="2" charset="2"/>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9pPr>
          </a:lstStyle>
          <a:p>
            <a:endParaRPr lang="en-US" sz="4000" b="1" dirty="0">
              <a:solidFill>
                <a:schemeClr val="bg2"/>
              </a:solidFill>
              <a:latin typeface="Segoe UI"/>
              <a:cs typeface="Segoe UI"/>
            </a:endParaRPr>
          </a:p>
        </p:txBody>
      </p:sp>
      <p:pic>
        <p:nvPicPr>
          <p:cNvPr id="8" name="Picture 2">
            <a:extLst>
              <a:ext uri="{FF2B5EF4-FFF2-40B4-BE49-F238E27FC236}">
                <a16:creationId xmlns:a16="http://schemas.microsoft.com/office/drawing/2014/main" id="{451B718B-BA58-D678-895B-530B91B417C7}"/>
              </a:ext>
              <a:ext uri="{C183D7F6-B498-43B3-948B-1728B52AA6E4}">
                <adec:decorative xmlns:adec="http://schemas.microsoft.com/office/drawing/2017/decorative" val="1"/>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75037" y="1226384"/>
            <a:ext cx="9173457" cy="4663174"/>
          </a:xfrm>
          <a:prstGeom prst="rect">
            <a:avLst/>
          </a:prstGeom>
          <a:noFill/>
          <a:extLst>
            <a:ext uri="{909E8E84-426E-40DD-AFC4-6F175D3DCCD1}">
              <a14:hiddenFill xmlns:a14="http://schemas.microsoft.com/office/drawing/2010/main">
                <a:solidFill>
                  <a:srgbClr val="FFFFFF"/>
                </a:solidFill>
              </a14:hiddenFill>
            </a:ext>
          </a:extLst>
        </p:spPr>
      </p:pic>
      <p:sp>
        <p:nvSpPr>
          <p:cNvPr id="9" name="Subtitle 2">
            <a:extLst>
              <a:ext uri="{FF2B5EF4-FFF2-40B4-BE49-F238E27FC236}">
                <a16:creationId xmlns:a16="http://schemas.microsoft.com/office/drawing/2014/main" id="{E568ADC7-C841-CE3D-0725-EDB6352262E1}"/>
              </a:ext>
            </a:extLst>
          </p:cNvPr>
          <p:cNvSpPr txBox="1">
            <a:spLocks noGrp="1"/>
          </p:cNvSpPr>
          <p:nvPr>
            <p:ph type="title" idx="4294967295"/>
          </p:nvPr>
        </p:nvSpPr>
        <p:spPr>
          <a:xfrm>
            <a:off x="4542447" y="275991"/>
            <a:ext cx="3216098" cy="84232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2500"/>
          </a:bodyPr>
          <a:lstStyle>
            <a:defPPr>
              <a:defRPr lang="en-US"/>
            </a:defPPr>
            <a:lvl1pPr marL="0" indent="0" algn="ctr" defTabSz="914400" rtl="0" eaLnBrk="1" latinLnBrk="0" hangingPunct="1">
              <a:lnSpc>
                <a:spcPct val="90000"/>
              </a:lnSpc>
              <a:spcBef>
                <a:spcPts val="1200"/>
              </a:spcBef>
              <a:spcAft>
                <a:spcPts val="200"/>
              </a:spcAft>
              <a:buClr>
                <a:schemeClr val="tx1"/>
              </a:buClr>
              <a:buFont typeface="Wingdings" pitchFamily="2" charset="2"/>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tx1"/>
              </a:buClr>
              <a:buFont typeface="Wingdings" pitchFamily="2" charset="2"/>
              <a:buNone/>
              <a:defRPr sz="2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200"/>
              </a:spcBef>
              <a:spcAft>
                <a:spcPts val="200"/>
              </a:spcAft>
              <a:buClr>
                <a:schemeClr val="tx1"/>
              </a:buClr>
              <a:buSzTx/>
              <a:buFont typeface="Wingdings" pitchFamily="2" charset="2"/>
              <a:buNone/>
              <a:tabLst/>
              <a:defRPr/>
            </a:pPr>
            <a:r>
              <a:rPr kumimoji="0" lang="en-US" sz="4000" b="1" i="0" u="none" strike="noStrike" kern="1200" cap="none" spc="0" normalizeH="0" baseline="0" noProof="0" dirty="0" err="1">
                <a:ln>
                  <a:noFill/>
                </a:ln>
                <a:solidFill>
                  <a:schemeClr val="bg2"/>
                </a:solidFill>
                <a:effectLst/>
                <a:uLnTx/>
                <a:uFillTx/>
                <a:latin typeface="Segoe UI" panose="020B0502040204020203" pitchFamily="34" charset="0"/>
                <a:ea typeface="+mn-ea"/>
                <a:cs typeface="Segoe UI" panose="020B0502040204020203" pitchFamily="34" charset="0"/>
              </a:rPr>
              <a:t>votre</a:t>
            </a:r>
            <a:r>
              <a:rPr kumimoji="0" lang="en-US" sz="4000" b="1" i="0" u="none" strike="noStrike" kern="1200" cap="none" spc="0" normalizeH="0" baseline="0" noProof="0" dirty="0">
                <a:ln>
                  <a:noFill/>
                </a:ln>
                <a:solidFill>
                  <a:schemeClr val="bg2"/>
                </a:solidFill>
                <a:effectLst/>
                <a:uLnTx/>
                <a:uFillTx/>
                <a:latin typeface="Segoe UI" panose="020B0502040204020203" pitchFamily="34" charset="0"/>
                <a:ea typeface="+mn-ea"/>
                <a:cs typeface="Segoe UI" panose="020B0502040204020203" pitchFamily="34" charset="0"/>
              </a:rPr>
              <a:t> logo </a:t>
            </a:r>
            <a:r>
              <a:rPr kumimoji="0" lang="en-US" sz="4000" b="1" i="0" u="none" strike="noStrike" kern="1200" cap="none" spc="0" normalizeH="0" baseline="0" noProof="0" dirty="0" err="1">
                <a:ln>
                  <a:noFill/>
                </a:ln>
                <a:solidFill>
                  <a:schemeClr val="bg2"/>
                </a:solidFill>
                <a:effectLst/>
                <a:uLnTx/>
                <a:uFillTx/>
                <a:latin typeface="Segoe UI" panose="020B0502040204020203" pitchFamily="34" charset="0"/>
                <a:ea typeface="+mn-ea"/>
                <a:cs typeface="Segoe UI" panose="020B0502040204020203" pitchFamily="34" charset="0"/>
              </a:rPr>
              <a:t>ici</a:t>
            </a:r>
            <a:endParaRPr kumimoji="0" lang="en-US" sz="3200" b="1" i="0" u="none" strike="noStrike" kern="1200" cap="none" spc="0" normalizeH="0" baseline="0" noProof="0" dirty="0">
              <a:ln>
                <a:noFill/>
              </a:ln>
              <a:solidFill>
                <a:schemeClr val="bg2"/>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3079516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94F2EF6-B6E2-0B20-339F-FFB0F401DFE7}"/>
            </a:ext>
          </a:extLst>
        </p:cNvPr>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6349DB4D-74A0-0DF4-A288-96F447498B52}"/>
              </a:ext>
              <a:ext uri="{C183D7F6-B498-43B3-948B-1728B52AA6E4}">
                <adec:decorative xmlns:adec="http://schemas.microsoft.com/office/drawing/2017/decorative" val="1"/>
              </a:ext>
            </a:extLst>
          </p:cNvPr>
          <p:cNvSpPr/>
          <p:nvPr/>
        </p:nvSpPr>
        <p:spPr>
          <a:xfrm>
            <a:off x="4221479" y="1846280"/>
            <a:ext cx="7040881" cy="1310641"/>
          </a:xfrm>
          <a:prstGeom prst="roundRect">
            <a:avLst>
              <a:gd name="adj" fmla="val 12074"/>
            </a:avLst>
          </a:prstGeom>
          <a:solidFill>
            <a:srgbClr val="FFFFFF"/>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ectangle: Rounded Corners 12">
            <a:extLst>
              <a:ext uri="{FF2B5EF4-FFF2-40B4-BE49-F238E27FC236}">
                <a16:creationId xmlns:a16="http://schemas.microsoft.com/office/drawing/2014/main" id="{6290873F-FA71-0BD4-1F07-904B97148344}"/>
              </a:ext>
              <a:ext uri="{C183D7F6-B498-43B3-948B-1728B52AA6E4}">
                <adec:decorative xmlns:adec="http://schemas.microsoft.com/office/drawing/2017/decorative" val="1"/>
              </a:ext>
            </a:extLst>
          </p:cNvPr>
          <p:cNvSpPr/>
          <p:nvPr/>
        </p:nvSpPr>
        <p:spPr>
          <a:xfrm>
            <a:off x="4221479" y="3328369"/>
            <a:ext cx="7040881" cy="1539237"/>
          </a:xfrm>
          <a:prstGeom prst="roundRect">
            <a:avLst>
              <a:gd name="adj" fmla="val 8586"/>
            </a:avLst>
          </a:prstGeom>
          <a:solidFill>
            <a:srgbClr val="FFFFFF"/>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Rectangle: Rounded Corners 13">
            <a:extLst>
              <a:ext uri="{FF2B5EF4-FFF2-40B4-BE49-F238E27FC236}">
                <a16:creationId xmlns:a16="http://schemas.microsoft.com/office/drawing/2014/main" id="{63AFC7AB-91A9-8DD5-4D34-9BB4EB382462}"/>
              </a:ext>
              <a:ext uri="{C183D7F6-B498-43B3-948B-1728B52AA6E4}">
                <adec:decorative xmlns:adec="http://schemas.microsoft.com/office/drawing/2017/decorative" val="1"/>
              </a:ext>
            </a:extLst>
          </p:cNvPr>
          <p:cNvSpPr/>
          <p:nvPr/>
        </p:nvSpPr>
        <p:spPr>
          <a:xfrm>
            <a:off x="4221478" y="5020006"/>
            <a:ext cx="7040881" cy="974412"/>
          </a:xfrm>
          <a:prstGeom prst="roundRect">
            <a:avLst>
              <a:gd name="adj" fmla="val 16406"/>
            </a:avLst>
          </a:prstGeom>
          <a:solidFill>
            <a:srgbClr val="FFFFFF"/>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a:extLst>
              <a:ext uri="{FF2B5EF4-FFF2-40B4-BE49-F238E27FC236}">
                <a16:creationId xmlns:a16="http://schemas.microsoft.com/office/drawing/2014/main" id="{26310DA6-98BE-10FF-16EE-C74400ED0709}"/>
              </a:ext>
              <a:ext uri="{C183D7F6-B498-43B3-948B-1728B52AA6E4}">
                <adec:decorative xmlns:adec="http://schemas.microsoft.com/office/drawing/2017/decorative" val="1"/>
              </a:ext>
            </a:extLst>
          </p:cNvPr>
          <p:cNvSpPr>
            <a:spLocks/>
          </p:cNvSpPr>
          <p:nvPr/>
        </p:nvSpPr>
        <p:spPr>
          <a:xfrm>
            <a:off x="4626590" y="284176"/>
            <a:ext cx="6755642" cy="150876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fr-CA" sz="4000" b="1" i="0" u="none" strike="noStrike" kern="1200" cap="none" spc="0" normalizeH="0" baseline="0" noProof="0">
                <a:ln>
                  <a:noFill/>
                </a:ln>
                <a:solidFill>
                  <a:schemeClr val="bg2">
                    <a:lumMod val="75000"/>
                  </a:schemeClr>
                </a:solidFill>
                <a:effectLst/>
                <a:uLnTx/>
                <a:uFillTx/>
                <a:latin typeface="+mj-lt"/>
                <a:ea typeface="+mj-ea"/>
                <a:cs typeface="+mj-cs"/>
              </a:rPr>
              <a:t> </a:t>
            </a:r>
            <a:endParaRPr kumimoji="0" lang="fr-CA" sz="4000" b="1" i="0" u="none" strike="noStrike" kern="1200" cap="none" spc="0" normalizeH="0" baseline="0" noProof="0" dirty="0">
              <a:ln>
                <a:noFill/>
              </a:ln>
              <a:solidFill>
                <a:schemeClr val="bg2">
                  <a:lumMod val="75000"/>
                </a:schemeClr>
              </a:solidFill>
              <a:effectLst/>
              <a:uLnTx/>
              <a:uFillTx/>
              <a:latin typeface="+mj-lt"/>
              <a:ea typeface="+mj-ea"/>
              <a:cs typeface="+mj-cs"/>
            </a:endParaRPr>
          </a:p>
        </p:txBody>
      </p:sp>
      <p:sp>
        <p:nvSpPr>
          <p:cNvPr id="3" name="Content Placeholder 2">
            <a:extLst>
              <a:ext uri="{FF2B5EF4-FFF2-40B4-BE49-F238E27FC236}">
                <a16:creationId xmlns:a16="http://schemas.microsoft.com/office/drawing/2014/main" id="{1645C6C0-342A-A788-8F38-FB601027C9CE}"/>
              </a:ext>
            </a:extLst>
          </p:cNvPr>
          <p:cNvSpPr>
            <a:spLocks noGrp="1"/>
          </p:cNvSpPr>
          <p:nvPr>
            <p:ph sz="half" idx="1"/>
          </p:nvPr>
        </p:nvSpPr>
        <p:spPr>
          <a:xfrm>
            <a:off x="5777345" y="2097736"/>
            <a:ext cx="5621509" cy="4020431"/>
          </a:xfrm>
        </p:spPr>
        <p:txBody>
          <a:bodyPr>
            <a:noAutofit/>
          </a:bodyPr>
          <a:lstStyle/>
          <a:p>
            <a:pPr marL="0" indent="0">
              <a:spcBef>
                <a:spcPts val="4800"/>
              </a:spcBef>
              <a:buNone/>
            </a:pPr>
            <a:r>
              <a:rPr lang="fr-CA" sz="2400" dirty="0"/>
              <a:t>Programme de leadership par les pairs pour les écoles primaires.</a:t>
            </a:r>
          </a:p>
          <a:p>
            <a:pPr marL="0" indent="0">
              <a:spcBef>
                <a:spcPts val="4800"/>
              </a:spcBef>
              <a:buNone/>
            </a:pPr>
            <a:r>
              <a:rPr lang="fr-CA" sz="2400" dirty="0"/>
              <a:t>Développé à l’origine par le bureau de santé publique de Peel; adapté par les bureaux locaux de santé publique à travers l’Ontario.</a:t>
            </a:r>
          </a:p>
          <a:p>
            <a:pPr marL="0" indent="0">
              <a:spcBef>
                <a:spcPts val="4800"/>
              </a:spcBef>
              <a:buNone/>
            </a:pPr>
            <a:r>
              <a:rPr lang="fr-CA" sz="2400" dirty="0"/>
              <a:t>Mis à jour en 2023</a:t>
            </a:r>
          </a:p>
          <a:p>
            <a:endParaRPr lang="en-CA" sz="2400" dirty="0"/>
          </a:p>
        </p:txBody>
      </p:sp>
      <p:pic>
        <p:nvPicPr>
          <p:cNvPr id="5" name="Graphic 4">
            <a:extLst>
              <a:ext uri="{FF2B5EF4-FFF2-40B4-BE49-F238E27FC236}">
                <a16:creationId xmlns:a16="http://schemas.microsoft.com/office/drawing/2014/main" id="{2381668B-0E02-4D09-1979-8C4C2D7A2F2A}"/>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21479" y="1671019"/>
            <a:ext cx="1539237" cy="1539237"/>
          </a:xfrm>
          <a:prstGeom prst="rect">
            <a:avLst/>
          </a:prstGeom>
        </p:spPr>
      </p:pic>
      <p:pic>
        <p:nvPicPr>
          <p:cNvPr id="7" name="Graphic 6" descr="Stylo avec remplissage solide">
            <a:extLst>
              <a:ext uri="{FF2B5EF4-FFF2-40B4-BE49-F238E27FC236}">
                <a16:creationId xmlns:a16="http://schemas.microsoft.com/office/drawing/2014/main" id="{F4F74D54-2311-F28A-9FF2-258A957C29A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626590" y="3485596"/>
            <a:ext cx="949195" cy="949195"/>
          </a:xfrm>
          <a:prstGeom prst="rect">
            <a:avLst/>
          </a:prstGeom>
        </p:spPr>
      </p:pic>
      <p:grpSp>
        <p:nvGrpSpPr>
          <p:cNvPr id="11" name="Group 10" descr="Checkmark">
            <a:extLst>
              <a:ext uri="{FF2B5EF4-FFF2-40B4-BE49-F238E27FC236}">
                <a16:creationId xmlns:a16="http://schemas.microsoft.com/office/drawing/2014/main" id="{32DAD7CF-156A-A195-2905-76648463F3EF}"/>
              </a:ext>
            </a:extLst>
          </p:cNvPr>
          <p:cNvGrpSpPr/>
          <p:nvPr/>
        </p:nvGrpSpPr>
        <p:grpSpPr>
          <a:xfrm>
            <a:off x="4702500" y="5159384"/>
            <a:ext cx="705479" cy="705479"/>
            <a:chOff x="4075440" y="4826637"/>
            <a:chExt cx="705479" cy="705479"/>
          </a:xfrm>
        </p:grpSpPr>
        <p:sp>
          <p:nvSpPr>
            <p:cNvPr id="10" name="Oval 9">
              <a:extLst>
                <a:ext uri="{FF2B5EF4-FFF2-40B4-BE49-F238E27FC236}">
                  <a16:creationId xmlns:a16="http://schemas.microsoft.com/office/drawing/2014/main" id="{769EA517-B9FE-9C3C-4EB2-538E26F4BC60}"/>
                </a:ext>
              </a:extLst>
            </p:cNvPr>
            <p:cNvSpPr/>
            <p:nvPr/>
          </p:nvSpPr>
          <p:spPr>
            <a:xfrm>
              <a:off x="4075440" y="4826637"/>
              <a:ext cx="705479" cy="705479"/>
            </a:xfrm>
            <a:prstGeom prst="ellipse">
              <a:avLst/>
            </a:prstGeom>
            <a:solidFill>
              <a:schemeClr val="tx1"/>
            </a:solidFill>
            <a:ln w="28575">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CA"/>
            </a:p>
          </p:txBody>
        </p:sp>
        <p:pic>
          <p:nvPicPr>
            <p:cNvPr id="9" name="Graphic 8" descr="Coche avec remplissage solide">
              <a:extLst>
                <a:ext uri="{FF2B5EF4-FFF2-40B4-BE49-F238E27FC236}">
                  <a16:creationId xmlns:a16="http://schemas.microsoft.com/office/drawing/2014/main" id="{B8A2ACD3-4F82-9F05-5CB3-EF551330740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164951" y="4940936"/>
              <a:ext cx="507359" cy="507359"/>
            </a:xfrm>
            <a:prstGeom prst="rect">
              <a:avLst/>
            </a:prstGeom>
          </p:spPr>
        </p:pic>
      </p:grpSp>
      <p:sp>
        <p:nvSpPr>
          <p:cNvPr id="4" name="Title 1">
            <a:extLst>
              <a:ext uri="{FF2B5EF4-FFF2-40B4-BE49-F238E27FC236}">
                <a16:creationId xmlns:a16="http://schemas.microsoft.com/office/drawing/2014/main" id="{CD31458E-8D23-D178-E16C-81C521AF684E}"/>
              </a:ext>
            </a:extLst>
          </p:cNvPr>
          <p:cNvSpPr txBox="1">
            <a:spLocks noGrp="1"/>
          </p:cNvSpPr>
          <p:nvPr>
            <p:ph type="title" idx="4294967295"/>
          </p:nvPr>
        </p:nvSpPr>
        <p:spPr>
          <a:xfrm>
            <a:off x="4373156" y="310844"/>
            <a:ext cx="6535191" cy="150876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85000"/>
              </a:lnSpc>
              <a:spcBef>
                <a:spcPct val="0"/>
              </a:spcBef>
              <a:buNone/>
              <a:defRPr sz="4000" b="1" kern="1200" cap="none" baseline="0">
                <a:solidFill>
                  <a:schemeClr val="bg2">
                    <a:lumMod val="75000"/>
                  </a:schemeClr>
                </a:solidFill>
                <a:latin typeface="+mj-lt"/>
                <a:ea typeface="+mj-ea"/>
                <a:cs typeface="+mj-cs"/>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fr-CA" sz="4000" b="1" i="0" u="none" strike="noStrike" kern="1200" cap="none" spc="0" normalizeH="0" baseline="0" noProof="0" dirty="0">
                <a:ln>
                  <a:noFill/>
                </a:ln>
                <a:solidFill>
                  <a:schemeClr val="bg2">
                    <a:lumMod val="75000"/>
                  </a:schemeClr>
                </a:solidFill>
                <a:effectLst/>
                <a:uLnTx/>
                <a:uFillTx/>
                <a:latin typeface="+mj-lt"/>
                <a:ea typeface="+mj-ea"/>
                <a:cs typeface="+mj-cs"/>
              </a:rPr>
              <a:t>Programme d’activités ludiques en milieu scolaire</a:t>
            </a:r>
          </a:p>
        </p:txBody>
      </p:sp>
      <p:grpSp>
        <p:nvGrpSpPr>
          <p:cNvPr id="18" name="Group 17">
            <a:extLst>
              <a:ext uri="{FF2B5EF4-FFF2-40B4-BE49-F238E27FC236}">
                <a16:creationId xmlns:a16="http://schemas.microsoft.com/office/drawing/2014/main" id="{61A1C3B8-A6AF-0018-0CE2-FF6CF9207B52}"/>
              </a:ext>
              <a:ext uri="{C183D7F6-B498-43B3-948B-1728B52AA6E4}">
                <adec:decorative xmlns:adec="http://schemas.microsoft.com/office/drawing/2017/decorative" val="1"/>
              </a:ext>
            </a:extLst>
          </p:cNvPr>
          <p:cNvGrpSpPr/>
          <p:nvPr/>
        </p:nvGrpSpPr>
        <p:grpSpPr>
          <a:xfrm>
            <a:off x="193617" y="1846280"/>
            <a:ext cx="3588674" cy="3427403"/>
            <a:chOff x="193617" y="1846280"/>
            <a:chExt cx="3588674" cy="3427403"/>
          </a:xfrm>
        </p:grpSpPr>
        <p:grpSp>
          <p:nvGrpSpPr>
            <p:cNvPr id="17" name="Group 16">
              <a:extLst>
                <a:ext uri="{FF2B5EF4-FFF2-40B4-BE49-F238E27FC236}">
                  <a16:creationId xmlns:a16="http://schemas.microsoft.com/office/drawing/2014/main" id="{A89022C4-63A7-B555-494D-C96AF7ECA1CC}"/>
                </a:ext>
              </a:extLst>
            </p:cNvPr>
            <p:cNvGrpSpPr/>
            <p:nvPr/>
          </p:nvGrpSpPr>
          <p:grpSpPr>
            <a:xfrm>
              <a:off x="193617" y="2277372"/>
              <a:ext cx="3436620" cy="2101994"/>
              <a:chOff x="664672" y="1891665"/>
              <a:chExt cx="3436620" cy="2101994"/>
            </a:xfrm>
          </p:grpSpPr>
          <p:pic>
            <p:nvPicPr>
              <p:cNvPr id="16" name="Image 4">
                <a:extLst>
                  <a:ext uri="{FF2B5EF4-FFF2-40B4-BE49-F238E27FC236}">
                    <a16:creationId xmlns:a16="http://schemas.microsoft.com/office/drawing/2014/main" id="{88BD5182-7795-B60F-996C-1B25163380EF}"/>
                  </a:ext>
                </a:extLst>
              </p:cNvPr>
              <p:cNvPicPr/>
              <p:nvPr/>
            </p:nvPicPr>
            <p:blipFill>
              <a:blip r:embed="rId9" cstate="print"/>
              <a:stretch>
                <a:fillRect/>
              </a:stretch>
            </p:blipFill>
            <p:spPr>
              <a:xfrm>
                <a:off x="2272146" y="1891665"/>
                <a:ext cx="1537335" cy="1537335"/>
              </a:xfrm>
              <a:prstGeom prst="rect">
                <a:avLst/>
              </a:prstGeom>
            </p:spPr>
          </p:pic>
          <p:pic>
            <p:nvPicPr>
              <p:cNvPr id="15" name="Image 5">
                <a:extLst>
                  <a:ext uri="{FF2B5EF4-FFF2-40B4-BE49-F238E27FC236}">
                    <a16:creationId xmlns:a16="http://schemas.microsoft.com/office/drawing/2014/main" id="{1F77C9D6-0677-14FF-9104-5AE48228B63F}"/>
                  </a:ext>
                </a:extLst>
              </p:cNvPr>
              <p:cNvPicPr/>
              <p:nvPr/>
            </p:nvPicPr>
            <p:blipFill>
              <a:blip r:embed="rId10" cstate="print"/>
              <a:stretch>
                <a:fillRect/>
              </a:stretch>
            </p:blipFill>
            <p:spPr>
              <a:xfrm>
                <a:off x="664672" y="2448704"/>
                <a:ext cx="3436620" cy="1544955"/>
              </a:xfrm>
              <a:prstGeom prst="rect">
                <a:avLst/>
              </a:prstGeom>
            </p:spPr>
          </p:pic>
        </p:grpSp>
        <p:cxnSp>
          <p:nvCxnSpPr>
            <p:cNvPr id="8" name="Straight Connector 7">
              <a:extLst>
                <a:ext uri="{FF2B5EF4-FFF2-40B4-BE49-F238E27FC236}">
                  <a16:creationId xmlns:a16="http://schemas.microsoft.com/office/drawing/2014/main" id="{56234569-1EC1-9BE9-E7D2-5EA9F7FAB5C6}"/>
                </a:ext>
              </a:extLst>
            </p:cNvPr>
            <p:cNvCxnSpPr/>
            <p:nvPr/>
          </p:nvCxnSpPr>
          <p:spPr>
            <a:xfrm>
              <a:off x="3782291" y="1846280"/>
              <a:ext cx="0" cy="342740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138901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FA02A-AC78-BC98-A250-D842F4C4F17C}"/>
              </a:ext>
            </a:extLst>
          </p:cNvPr>
          <p:cNvSpPr>
            <a:spLocks noGrp="1"/>
          </p:cNvSpPr>
          <p:nvPr>
            <p:ph type="title"/>
          </p:nvPr>
        </p:nvSpPr>
        <p:spPr/>
        <p:txBody>
          <a:bodyPr/>
          <a:lstStyle/>
          <a:p>
            <a:r>
              <a:rPr lang="fr-CA"/>
              <a:t>Ordre du jour de la formation</a:t>
            </a:r>
          </a:p>
        </p:txBody>
      </p:sp>
      <p:sp>
        <p:nvSpPr>
          <p:cNvPr id="3" name="Content Placeholder 2">
            <a:extLst>
              <a:ext uri="{FF2B5EF4-FFF2-40B4-BE49-F238E27FC236}">
                <a16:creationId xmlns:a16="http://schemas.microsoft.com/office/drawing/2014/main" id="{43C47077-7137-F0BA-8BA7-7AF736C95B8D}"/>
              </a:ext>
            </a:extLst>
          </p:cNvPr>
          <p:cNvSpPr>
            <a:spLocks noGrp="1"/>
          </p:cNvSpPr>
          <p:nvPr>
            <p:ph sz="half" idx="1"/>
          </p:nvPr>
        </p:nvSpPr>
        <p:spPr>
          <a:xfrm>
            <a:off x="4626590" y="1792936"/>
            <a:ext cx="6755639" cy="4424984"/>
          </a:xfrm>
        </p:spPr>
        <p:txBody>
          <a:bodyPr>
            <a:normAutofit lnSpcReduction="10000"/>
          </a:bodyPr>
          <a:lstStyle/>
          <a:p>
            <a:pPr marL="0" indent="0">
              <a:buNone/>
            </a:pPr>
            <a:r>
              <a:rPr lang="fr-CA" sz="2800"/>
              <a:t>Coordination du programme</a:t>
            </a:r>
          </a:p>
          <a:p>
            <a:pPr marL="0" indent="0">
              <a:buNone/>
            </a:pPr>
            <a:r>
              <a:rPr lang="fr-CA" sz="2800"/>
              <a:t>Recrutement et formation des élèves leaders</a:t>
            </a:r>
          </a:p>
          <a:p>
            <a:pPr marL="742950" lvl="1" indent="-296863">
              <a:buClr>
                <a:srgbClr val="3463AF"/>
              </a:buClr>
              <a:buFont typeface="Arial" panose="020B0604020202020204" pitchFamily="34" charset="0"/>
              <a:buChar char="•"/>
            </a:pPr>
            <a:r>
              <a:rPr lang="fr-CA" sz="2800"/>
              <a:t>Recrutement des leaders PALS</a:t>
            </a:r>
          </a:p>
          <a:p>
            <a:pPr marL="742950" lvl="1" indent="-296863">
              <a:buClr>
                <a:srgbClr val="3463AF"/>
              </a:buClr>
              <a:buFont typeface="Arial" panose="020B0604020202020204" pitchFamily="34" charset="0"/>
              <a:buChar char="•"/>
            </a:pPr>
            <a:r>
              <a:rPr lang="fr-CA" sz="2800"/>
              <a:t>Sélection des leaders PALS</a:t>
            </a:r>
          </a:p>
          <a:p>
            <a:pPr marL="742950" lvl="1" indent="-296863">
              <a:buClr>
                <a:srgbClr val="3463AF"/>
              </a:buClr>
              <a:buFont typeface="Arial" panose="020B0604020202020204" pitchFamily="34" charset="0"/>
              <a:buChar char="•"/>
            </a:pPr>
            <a:r>
              <a:rPr lang="fr-CA" sz="2800"/>
              <a:t>Formation des leaders PALS</a:t>
            </a:r>
          </a:p>
          <a:p>
            <a:pPr marL="0" indent="0">
              <a:buNone/>
            </a:pPr>
            <a:r>
              <a:rPr lang="fr-CA" sz="2800"/>
              <a:t>Lancement du programme</a:t>
            </a:r>
          </a:p>
          <a:p>
            <a:pPr marL="0" indent="0">
              <a:buNone/>
            </a:pPr>
            <a:r>
              <a:rPr lang="fr-CA" sz="2800"/>
              <a:t>Mise en œuvre du programme</a:t>
            </a:r>
          </a:p>
          <a:p>
            <a:pPr marL="0" indent="0">
              <a:buNone/>
            </a:pPr>
            <a:r>
              <a:rPr lang="fr-CA" sz="2800"/>
              <a:t>Durabilité du programme</a:t>
            </a:r>
          </a:p>
          <a:p>
            <a:pPr marL="0" indent="0">
              <a:buNone/>
            </a:pPr>
            <a:r>
              <a:rPr lang="fr-CA" sz="2800"/>
              <a:t>Ressources</a:t>
            </a:r>
          </a:p>
          <a:p>
            <a:pPr marL="0" indent="0">
              <a:lnSpc>
                <a:spcPct val="100000"/>
              </a:lnSpc>
              <a:spcBef>
                <a:spcPts val="0"/>
              </a:spcBef>
              <a:spcAft>
                <a:spcPts val="0"/>
              </a:spcAft>
              <a:buClrTx/>
              <a:buNone/>
              <a:defRPr/>
            </a:pPr>
            <a:endParaRPr lang="en-US" sz="2400" dirty="0">
              <a:solidFill>
                <a:schemeClr val="dk1"/>
              </a:solidFill>
              <a:latin typeface="Arial" panose="020B0604020202020204" pitchFamily="34" charset="0"/>
              <a:cs typeface="Arial" panose="020B0604020202020204" pitchFamily="34" charset="0"/>
            </a:endParaRPr>
          </a:p>
        </p:txBody>
      </p:sp>
      <p:grpSp>
        <p:nvGrpSpPr>
          <p:cNvPr id="4" name="Group 3">
            <a:extLst>
              <a:ext uri="{FF2B5EF4-FFF2-40B4-BE49-F238E27FC236}">
                <a16:creationId xmlns:a16="http://schemas.microsoft.com/office/drawing/2014/main" id="{3CE0D4B0-B777-7B71-2CD3-22373510BC20}"/>
              </a:ext>
              <a:ext uri="{C183D7F6-B498-43B3-948B-1728B52AA6E4}">
                <adec:decorative xmlns:adec="http://schemas.microsoft.com/office/drawing/2017/decorative" val="1"/>
              </a:ext>
            </a:extLst>
          </p:cNvPr>
          <p:cNvGrpSpPr/>
          <p:nvPr/>
        </p:nvGrpSpPr>
        <p:grpSpPr>
          <a:xfrm>
            <a:off x="193617" y="1846280"/>
            <a:ext cx="3588674" cy="3427403"/>
            <a:chOff x="193617" y="1846280"/>
            <a:chExt cx="3588674" cy="3427403"/>
          </a:xfrm>
        </p:grpSpPr>
        <p:grpSp>
          <p:nvGrpSpPr>
            <p:cNvPr id="5" name="Group 4">
              <a:extLst>
                <a:ext uri="{FF2B5EF4-FFF2-40B4-BE49-F238E27FC236}">
                  <a16:creationId xmlns:a16="http://schemas.microsoft.com/office/drawing/2014/main" id="{22F3ADEC-4AAE-6643-190B-D15A089F0C4E}"/>
                </a:ext>
              </a:extLst>
            </p:cNvPr>
            <p:cNvGrpSpPr/>
            <p:nvPr/>
          </p:nvGrpSpPr>
          <p:grpSpPr>
            <a:xfrm>
              <a:off x="193617" y="2277372"/>
              <a:ext cx="3436620" cy="2101994"/>
              <a:chOff x="664672" y="1891665"/>
              <a:chExt cx="3436620" cy="2101994"/>
            </a:xfrm>
          </p:grpSpPr>
          <p:pic>
            <p:nvPicPr>
              <p:cNvPr id="7" name="Image 4">
                <a:extLst>
                  <a:ext uri="{FF2B5EF4-FFF2-40B4-BE49-F238E27FC236}">
                    <a16:creationId xmlns:a16="http://schemas.microsoft.com/office/drawing/2014/main" id="{C437C3BC-A2DD-F40F-6B99-B4915DBB47A4}"/>
                  </a:ext>
                </a:extLst>
              </p:cNvPr>
              <p:cNvPicPr/>
              <p:nvPr/>
            </p:nvPicPr>
            <p:blipFill>
              <a:blip r:embed="rId3" cstate="print"/>
              <a:stretch>
                <a:fillRect/>
              </a:stretch>
            </p:blipFill>
            <p:spPr>
              <a:xfrm>
                <a:off x="2272146" y="1891665"/>
                <a:ext cx="1537335" cy="1537335"/>
              </a:xfrm>
              <a:prstGeom prst="rect">
                <a:avLst/>
              </a:prstGeom>
            </p:spPr>
          </p:pic>
          <p:pic>
            <p:nvPicPr>
              <p:cNvPr id="8" name="Image 5">
                <a:extLst>
                  <a:ext uri="{FF2B5EF4-FFF2-40B4-BE49-F238E27FC236}">
                    <a16:creationId xmlns:a16="http://schemas.microsoft.com/office/drawing/2014/main" id="{D3010AE5-B567-C922-5CA2-B4E63F7C5847}"/>
                  </a:ext>
                </a:extLst>
              </p:cNvPr>
              <p:cNvPicPr/>
              <p:nvPr/>
            </p:nvPicPr>
            <p:blipFill>
              <a:blip r:embed="rId4" cstate="print"/>
              <a:stretch>
                <a:fillRect/>
              </a:stretch>
            </p:blipFill>
            <p:spPr>
              <a:xfrm>
                <a:off x="664672" y="2448704"/>
                <a:ext cx="3436620" cy="1544955"/>
              </a:xfrm>
              <a:prstGeom prst="rect">
                <a:avLst/>
              </a:prstGeom>
            </p:spPr>
          </p:pic>
        </p:grpSp>
        <p:cxnSp>
          <p:nvCxnSpPr>
            <p:cNvPr id="6" name="Straight Connector 5">
              <a:extLst>
                <a:ext uri="{FF2B5EF4-FFF2-40B4-BE49-F238E27FC236}">
                  <a16:creationId xmlns:a16="http://schemas.microsoft.com/office/drawing/2014/main" id="{BAFAADC8-7963-8486-22C3-73D5680B6D8A}"/>
                </a:ext>
              </a:extLst>
            </p:cNvPr>
            <p:cNvCxnSpPr/>
            <p:nvPr/>
          </p:nvCxnSpPr>
          <p:spPr>
            <a:xfrm>
              <a:off x="3782291" y="1846280"/>
              <a:ext cx="0" cy="342740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16849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3D944278-F9A4-6032-07A5-E94BA8392B20}"/>
              </a:ext>
            </a:extLst>
          </p:cNvPr>
          <p:cNvSpPr/>
          <p:nvPr/>
        </p:nvSpPr>
        <p:spPr>
          <a:xfrm>
            <a:off x="4627393" y="1792936"/>
            <a:ext cx="2207046" cy="4206875"/>
          </a:xfrm>
          <a:custGeom>
            <a:avLst/>
            <a:gdLst>
              <a:gd name="connsiteX0" fmla="*/ 0 w 2207046"/>
              <a:gd name="connsiteY0" fmla="*/ 220705 h 4206875"/>
              <a:gd name="connsiteX1" fmla="*/ 220705 w 2207046"/>
              <a:gd name="connsiteY1" fmla="*/ 0 h 4206875"/>
              <a:gd name="connsiteX2" fmla="*/ 1986341 w 2207046"/>
              <a:gd name="connsiteY2" fmla="*/ 0 h 4206875"/>
              <a:gd name="connsiteX3" fmla="*/ 2207046 w 2207046"/>
              <a:gd name="connsiteY3" fmla="*/ 220705 h 4206875"/>
              <a:gd name="connsiteX4" fmla="*/ 2207046 w 2207046"/>
              <a:gd name="connsiteY4" fmla="*/ 3986170 h 4206875"/>
              <a:gd name="connsiteX5" fmla="*/ 1986341 w 2207046"/>
              <a:gd name="connsiteY5" fmla="*/ 4206875 h 4206875"/>
              <a:gd name="connsiteX6" fmla="*/ 220705 w 2207046"/>
              <a:gd name="connsiteY6" fmla="*/ 4206875 h 4206875"/>
              <a:gd name="connsiteX7" fmla="*/ 0 w 2207046"/>
              <a:gd name="connsiteY7" fmla="*/ 3986170 h 4206875"/>
              <a:gd name="connsiteX8" fmla="*/ 0 w 2207046"/>
              <a:gd name="connsiteY8" fmla="*/ 220705 h 4206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7046" h="4206875">
                <a:moveTo>
                  <a:pt x="0" y="220705"/>
                </a:moveTo>
                <a:cubicBezTo>
                  <a:pt x="0" y="98813"/>
                  <a:pt x="98813" y="0"/>
                  <a:pt x="220705" y="0"/>
                </a:cubicBezTo>
                <a:lnTo>
                  <a:pt x="1986341" y="0"/>
                </a:lnTo>
                <a:cubicBezTo>
                  <a:pt x="2108233" y="0"/>
                  <a:pt x="2207046" y="98813"/>
                  <a:pt x="2207046" y="220705"/>
                </a:cubicBezTo>
                <a:lnTo>
                  <a:pt x="2207046" y="3986170"/>
                </a:lnTo>
                <a:cubicBezTo>
                  <a:pt x="2207046" y="4108062"/>
                  <a:pt x="2108233" y="4206875"/>
                  <a:pt x="1986341" y="4206875"/>
                </a:cubicBezTo>
                <a:lnTo>
                  <a:pt x="220705" y="4206875"/>
                </a:lnTo>
                <a:cubicBezTo>
                  <a:pt x="98813" y="4206875"/>
                  <a:pt x="0" y="4108062"/>
                  <a:pt x="0" y="3986170"/>
                </a:cubicBezTo>
                <a:lnTo>
                  <a:pt x="0" y="220705"/>
                </a:lnTo>
                <a:close/>
              </a:path>
            </a:pathLst>
          </a:custGeom>
          <a:ln w="28575"/>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170688" tIns="1853438" rIns="170688" bIns="1012063" numCol="1" spcCol="1270" anchor="ctr" anchorCtr="0">
            <a:noAutofit/>
          </a:bodyPr>
          <a:lstStyle/>
          <a:p>
            <a:pPr marL="0" lvl="0" indent="0" algn="ctr" defTabSz="1066800">
              <a:lnSpc>
                <a:spcPct val="90000"/>
              </a:lnSpc>
              <a:spcBef>
                <a:spcPct val="0"/>
              </a:spcBef>
              <a:spcAft>
                <a:spcPct val="35000"/>
              </a:spcAft>
              <a:buNone/>
            </a:pPr>
            <a:r>
              <a:rPr lang="fr-CA" sz="2000" dirty="0">
                <a:solidFill>
                  <a:schemeClr val="bg1"/>
                </a:solidFill>
              </a:rPr>
              <a:t>Offrir des possibilités de leadership aux élèves. </a:t>
            </a:r>
          </a:p>
        </p:txBody>
      </p:sp>
      <p:sp>
        <p:nvSpPr>
          <p:cNvPr id="8" name="Oval 7">
            <a:extLst>
              <a:ext uri="{FF2B5EF4-FFF2-40B4-BE49-F238E27FC236}">
                <a16:creationId xmlns:a16="http://schemas.microsoft.com/office/drawing/2014/main" id="{B5AC3624-DC8A-B316-D60C-7EFAEC2160C7}"/>
              </a:ext>
              <a:ext uri="{C183D7F6-B498-43B3-948B-1728B52AA6E4}">
                <adec:decorative xmlns:adec="http://schemas.microsoft.com/office/drawing/2017/decorative" val="1"/>
              </a:ext>
            </a:extLst>
          </p:cNvPr>
          <p:cNvSpPr/>
          <p:nvPr/>
        </p:nvSpPr>
        <p:spPr>
          <a:xfrm>
            <a:off x="5259072" y="2045349"/>
            <a:ext cx="836928" cy="836928"/>
          </a:xfrm>
          <a:prstGeom prst="ellipse">
            <a:avLst/>
          </a:prstGeom>
          <a:solidFill>
            <a:srgbClr val="3463AF"/>
          </a:solidFill>
          <a:ln w="28575">
            <a:noFill/>
          </a:ln>
        </p:spPr>
        <p:style>
          <a:lnRef idx="2">
            <a:schemeClr val="dk2">
              <a:shade val="80000"/>
              <a:hueOff val="0"/>
              <a:satOff val="0"/>
              <a:lumOff val="0"/>
              <a:alphaOff val="0"/>
            </a:schemeClr>
          </a:lnRef>
          <a:fillRef idx="1">
            <a:schemeClr val="dk2">
              <a:tint val="40000"/>
              <a:hueOff val="0"/>
              <a:satOff val="0"/>
              <a:lumOff val="0"/>
              <a:alphaOff val="0"/>
            </a:schemeClr>
          </a:fillRef>
          <a:effectRef idx="0">
            <a:schemeClr val="dk2">
              <a:tint val="40000"/>
              <a:hueOff val="0"/>
              <a:satOff val="0"/>
              <a:lumOff val="0"/>
              <a:alphaOff val="0"/>
            </a:schemeClr>
          </a:effectRef>
          <a:fontRef idx="minor">
            <a:schemeClr val="lt1">
              <a:hueOff val="0"/>
              <a:satOff val="0"/>
              <a:lumOff val="0"/>
              <a:alphaOff val="0"/>
            </a:schemeClr>
          </a:fontRef>
        </p:style>
        <p:txBody>
          <a:bodyPr/>
          <a:lstStyle/>
          <a:p>
            <a:pPr algn="ctr"/>
            <a:endParaRPr lang="en-CA" sz="7200" dirty="0"/>
          </a:p>
        </p:txBody>
      </p:sp>
      <p:sp>
        <p:nvSpPr>
          <p:cNvPr id="9" name="Freeform: Shape 8">
            <a:extLst>
              <a:ext uri="{FF2B5EF4-FFF2-40B4-BE49-F238E27FC236}">
                <a16:creationId xmlns:a16="http://schemas.microsoft.com/office/drawing/2014/main" id="{2D1DF66E-D3DB-E5A8-B834-184B03871199}"/>
              </a:ext>
            </a:extLst>
          </p:cNvPr>
          <p:cNvSpPr/>
          <p:nvPr/>
        </p:nvSpPr>
        <p:spPr>
          <a:xfrm>
            <a:off x="6900651" y="1792936"/>
            <a:ext cx="2207046" cy="4206875"/>
          </a:xfrm>
          <a:custGeom>
            <a:avLst/>
            <a:gdLst>
              <a:gd name="connsiteX0" fmla="*/ 0 w 2207046"/>
              <a:gd name="connsiteY0" fmla="*/ 220705 h 4206875"/>
              <a:gd name="connsiteX1" fmla="*/ 220705 w 2207046"/>
              <a:gd name="connsiteY1" fmla="*/ 0 h 4206875"/>
              <a:gd name="connsiteX2" fmla="*/ 1986341 w 2207046"/>
              <a:gd name="connsiteY2" fmla="*/ 0 h 4206875"/>
              <a:gd name="connsiteX3" fmla="*/ 2207046 w 2207046"/>
              <a:gd name="connsiteY3" fmla="*/ 220705 h 4206875"/>
              <a:gd name="connsiteX4" fmla="*/ 2207046 w 2207046"/>
              <a:gd name="connsiteY4" fmla="*/ 3986170 h 4206875"/>
              <a:gd name="connsiteX5" fmla="*/ 1986341 w 2207046"/>
              <a:gd name="connsiteY5" fmla="*/ 4206875 h 4206875"/>
              <a:gd name="connsiteX6" fmla="*/ 220705 w 2207046"/>
              <a:gd name="connsiteY6" fmla="*/ 4206875 h 4206875"/>
              <a:gd name="connsiteX7" fmla="*/ 0 w 2207046"/>
              <a:gd name="connsiteY7" fmla="*/ 3986170 h 4206875"/>
              <a:gd name="connsiteX8" fmla="*/ 0 w 2207046"/>
              <a:gd name="connsiteY8" fmla="*/ 220705 h 4206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7046" h="4206875">
                <a:moveTo>
                  <a:pt x="0" y="220705"/>
                </a:moveTo>
                <a:cubicBezTo>
                  <a:pt x="0" y="98813"/>
                  <a:pt x="98813" y="0"/>
                  <a:pt x="220705" y="0"/>
                </a:cubicBezTo>
                <a:lnTo>
                  <a:pt x="1986341" y="0"/>
                </a:lnTo>
                <a:cubicBezTo>
                  <a:pt x="2108233" y="0"/>
                  <a:pt x="2207046" y="98813"/>
                  <a:pt x="2207046" y="220705"/>
                </a:cubicBezTo>
                <a:lnTo>
                  <a:pt x="2207046" y="3986170"/>
                </a:lnTo>
                <a:cubicBezTo>
                  <a:pt x="2207046" y="4108062"/>
                  <a:pt x="2108233" y="4206875"/>
                  <a:pt x="1986341" y="4206875"/>
                </a:cubicBezTo>
                <a:lnTo>
                  <a:pt x="220705" y="4206875"/>
                </a:lnTo>
                <a:cubicBezTo>
                  <a:pt x="98813" y="4206875"/>
                  <a:pt x="0" y="4108062"/>
                  <a:pt x="0" y="3986170"/>
                </a:cubicBezTo>
                <a:lnTo>
                  <a:pt x="0" y="220705"/>
                </a:lnTo>
                <a:close/>
              </a:path>
            </a:pathLst>
          </a:custGeom>
          <a:ln w="28575"/>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170688" tIns="1853438" rIns="170688" bIns="1012063" numCol="1" spcCol="1270" anchor="ctr" anchorCtr="0">
            <a:noAutofit/>
          </a:bodyPr>
          <a:lstStyle/>
          <a:p>
            <a:pPr marL="0" lvl="0" indent="0" algn="ctr" defTabSz="1066800">
              <a:lnSpc>
                <a:spcPct val="90000"/>
              </a:lnSpc>
              <a:spcBef>
                <a:spcPct val="0"/>
              </a:spcBef>
              <a:spcAft>
                <a:spcPct val="35000"/>
              </a:spcAft>
              <a:buNone/>
            </a:pPr>
            <a:r>
              <a:rPr lang="fr-CA" sz="2000" dirty="0">
                <a:solidFill>
                  <a:schemeClr val="bg1"/>
                </a:solidFill>
              </a:rPr>
              <a:t>Accroître le sentiment d’appartenance et d’inclusion des élèves. </a:t>
            </a:r>
          </a:p>
        </p:txBody>
      </p:sp>
      <p:sp>
        <p:nvSpPr>
          <p:cNvPr id="10" name="Oval 9">
            <a:extLst>
              <a:ext uri="{FF2B5EF4-FFF2-40B4-BE49-F238E27FC236}">
                <a16:creationId xmlns:a16="http://schemas.microsoft.com/office/drawing/2014/main" id="{58C78692-8FC5-8329-E681-3DB17361F54A}"/>
              </a:ext>
              <a:ext uri="{C183D7F6-B498-43B3-948B-1728B52AA6E4}">
                <adec:decorative xmlns:adec="http://schemas.microsoft.com/office/drawing/2017/decorative" val="1"/>
              </a:ext>
            </a:extLst>
          </p:cNvPr>
          <p:cNvSpPr/>
          <p:nvPr/>
        </p:nvSpPr>
        <p:spPr>
          <a:xfrm>
            <a:off x="7608531" y="2045349"/>
            <a:ext cx="834430" cy="834430"/>
          </a:xfrm>
          <a:prstGeom prst="ellipse">
            <a:avLst/>
          </a:prstGeom>
          <a:solidFill>
            <a:srgbClr val="3463AF"/>
          </a:solidFill>
          <a:ln w="28575">
            <a:noFill/>
          </a:ln>
        </p:spPr>
        <p:style>
          <a:lnRef idx="2">
            <a:schemeClr val="dk2">
              <a:shade val="80000"/>
              <a:hueOff val="0"/>
              <a:satOff val="0"/>
              <a:lumOff val="0"/>
              <a:alphaOff val="0"/>
            </a:schemeClr>
          </a:lnRef>
          <a:fillRef idx="1">
            <a:schemeClr val="dk2">
              <a:tint val="40000"/>
              <a:hueOff val="0"/>
              <a:satOff val="0"/>
              <a:lumOff val="0"/>
              <a:alphaOff val="0"/>
            </a:schemeClr>
          </a:fillRef>
          <a:effectRef idx="0">
            <a:schemeClr val="dk2">
              <a:tint val="40000"/>
              <a:hueOff val="0"/>
              <a:satOff val="0"/>
              <a:lumOff val="0"/>
              <a:alphaOff val="0"/>
            </a:schemeClr>
          </a:effectRef>
          <a:fontRef idx="minor">
            <a:schemeClr val="lt1">
              <a:hueOff val="0"/>
              <a:satOff val="0"/>
              <a:lumOff val="0"/>
              <a:alphaOff val="0"/>
            </a:schemeClr>
          </a:fontRef>
        </p:style>
        <p:txBody>
          <a:bodyPr/>
          <a:lstStyle/>
          <a:p>
            <a:endParaRPr lang="en-CA"/>
          </a:p>
        </p:txBody>
      </p:sp>
      <p:sp>
        <p:nvSpPr>
          <p:cNvPr id="11" name="Freeform: Shape 10">
            <a:extLst>
              <a:ext uri="{FF2B5EF4-FFF2-40B4-BE49-F238E27FC236}">
                <a16:creationId xmlns:a16="http://schemas.microsoft.com/office/drawing/2014/main" id="{2466EB8A-7C0F-59E4-D621-C307A0B4543F}"/>
              </a:ext>
            </a:extLst>
          </p:cNvPr>
          <p:cNvSpPr/>
          <p:nvPr/>
        </p:nvSpPr>
        <p:spPr>
          <a:xfrm>
            <a:off x="9173909" y="1792936"/>
            <a:ext cx="2207046" cy="4206875"/>
          </a:xfrm>
          <a:custGeom>
            <a:avLst/>
            <a:gdLst>
              <a:gd name="connsiteX0" fmla="*/ 0 w 2207046"/>
              <a:gd name="connsiteY0" fmla="*/ 220705 h 4206875"/>
              <a:gd name="connsiteX1" fmla="*/ 220705 w 2207046"/>
              <a:gd name="connsiteY1" fmla="*/ 0 h 4206875"/>
              <a:gd name="connsiteX2" fmla="*/ 1986341 w 2207046"/>
              <a:gd name="connsiteY2" fmla="*/ 0 h 4206875"/>
              <a:gd name="connsiteX3" fmla="*/ 2207046 w 2207046"/>
              <a:gd name="connsiteY3" fmla="*/ 220705 h 4206875"/>
              <a:gd name="connsiteX4" fmla="*/ 2207046 w 2207046"/>
              <a:gd name="connsiteY4" fmla="*/ 3986170 h 4206875"/>
              <a:gd name="connsiteX5" fmla="*/ 1986341 w 2207046"/>
              <a:gd name="connsiteY5" fmla="*/ 4206875 h 4206875"/>
              <a:gd name="connsiteX6" fmla="*/ 220705 w 2207046"/>
              <a:gd name="connsiteY6" fmla="*/ 4206875 h 4206875"/>
              <a:gd name="connsiteX7" fmla="*/ 0 w 2207046"/>
              <a:gd name="connsiteY7" fmla="*/ 3986170 h 4206875"/>
              <a:gd name="connsiteX8" fmla="*/ 0 w 2207046"/>
              <a:gd name="connsiteY8" fmla="*/ 220705 h 4206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7046" h="4206875">
                <a:moveTo>
                  <a:pt x="0" y="220705"/>
                </a:moveTo>
                <a:cubicBezTo>
                  <a:pt x="0" y="98813"/>
                  <a:pt x="98813" y="0"/>
                  <a:pt x="220705" y="0"/>
                </a:cubicBezTo>
                <a:lnTo>
                  <a:pt x="1986341" y="0"/>
                </a:lnTo>
                <a:cubicBezTo>
                  <a:pt x="2108233" y="0"/>
                  <a:pt x="2207046" y="98813"/>
                  <a:pt x="2207046" y="220705"/>
                </a:cubicBezTo>
                <a:lnTo>
                  <a:pt x="2207046" y="3986170"/>
                </a:lnTo>
                <a:cubicBezTo>
                  <a:pt x="2207046" y="4108062"/>
                  <a:pt x="2108233" y="4206875"/>
                  <a:pt x="1986341" y="4206875"/>
                </a:cubicBezTo>
                <a:lnTo>
                  <a:pt x="220705" y="4206875"/>
                </a:lnTo>
                <a:cubicBezTo>
                  <a:pt x="98813" y="4206875"/>
                  <a:pt x="0" y="4108062"/>
                  <a:pt x="0" y="3986170"/>
                </a:cubicBezTo>
                <a:lnTo>
                  <a:pt x="0" y="220705"/>
                </a:lnTo>
                <a:close/>
              </a:path>
            </a:pathLst>
          </a:custGeom>
          <a:ln w="28575"/>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170688" tIns="1853438" rIns="170688" bIns="1012063" numCol="1" spcCol="1270" anchor="ctr" anchorCtr="0">
            <a:noAutofit/>
          </a:bodyPr>
          <a:lstStyle/>
          <a:p>
            <a:pPr marL="0" lvl="0" indent="0" algn="ctr" defTabSz="1066800">
              <a:lnSpc>
                <a:spcPct val="90000"/>
              </a:lnSpc>
              <a:spcBef>
                <a:spcPct val="0"/>
              </a:spcBef>
              <a:spcAft>
                <a:spcPct val="35000"/>
              </a:spcAft>
              <a:buNone/>
            </a:pPr>
            <a:r>
              <a:rPr lang="fr-CA" sz="2000" dirty="0">
                <a:solidFill>
                  <a:schemeClr val="bg1"/>
                </a:solidFill>
              </a:rPr>
              <a:t>Augmenter les occasions de faire de l’activité physique afin d’améliorer la littératie physique des élèves.  </a:t>
            </a:r>
          </a:p>
        </p:txBody>
      </p:sp>
      <p:sp>
        <p:nvSpPr>
          <p:cNvPr id="12" name="Oval 11">
            <a:extLst>
              <a:ext uri="{FF2B5EF4-FFF2-40B4-BE49-F238E27FC236}">
                <a16:creationId xmlns:a16="http://schemas.microsoft.com/office/drawing/2014/main" id="{79E728E0-856D-8C08-8B1F-8680C0536154}"/>
              </a:ext>
              <a:ext uri="{C183D7F6-B498-43B3-948B-1728B52AA6E4}">
                <adec:decorative xmlns:adec="http://schemas.microsoft.com/office/drawing/2017/decorative" val="1"/>
              </a:ext>
            </a:extLst>
          </p:cNvPr>
          <p:cNvSpPr/>
          <p:nvPr/>
        </p:nvSpPr>
        <p:spPr>
          <a:xfrm>
            <a:off x="9815577" y="2045348"/>
            <a:ext cx="843277" cy="843277"/>
          </a:xfrm>
          <a:prstGeom prst="ellipse">
            <a:avLst/>
          </a:prstGeom>
          <a:solidFill>
            <a:srgbClr val="3463AF"/>
          </a:solidFill>
          <a:ln w="28575">
            <a:noFill/>
          </a:ln>
        </p:spPr>
        <p:style>
          <a:lnRef idx="2">
            <a:schemeClr val="dk2">
              <a:shade val="80000"/>
              <a:hueOff val="0"/>
              <a:satOff val="0"/>
              <a:lumOff val="0"/>
              <a:alphaOff val="0"/>
            </a:schemeClr>
          </a:lnRef>
          <a:fillRef idx="1">
            <a:schemeClr val="dk2">
              <a:tint val="40000"/>
              <a:hueOff val="0"/>
              <a:satOff val="0"/>
              <a:lumOff val="0"/>
              <a:alphaOff val="0"/>
            </a:schemeClr>
          </a:fillRef>
          <a:effectRef idx="0">
            <a:schemeClr val="dk2">
              <a:tint val="40000"/>
              <a:hueOff val="0"/>
              <a:satOff val="0"/>
              <a:lumOff val="0"/>
              <a:alphaOff val="0"/>
            </a:schemeClr>
          </a:effectRef>
          <a:fontRef idx="minor">
            <a:schemeClr val="lt1">
              <a:hueOff val="0"/>
              <a:satOff val="0"/>
              <a:lumOff val="0"/>
              <a:alphaOff val="0"/>
            </a:schemeClr>
          </a:fontRef>
        </p:style>
        <p:txBody>
          <a:bodyPr/>
          <a:lstStyle/>
          <a:p>
            <a:endParaRPr lang="en-CA"/>
          </a:p>
        </p:txBody>
      </p:sp>
      <p:sp>
        <p:nvSpPr>
          <p:cNvPr id="14" name="TextBox 13">
            <a:extLst>
              <a:ext uri="{FF2B5EF4-FFF2-40B4-BE49-F238E27FC236}">
                <a16:creationId xmlns:a16="http://schemas.microsoft.com/office/drawing/2014/main" id="{391C11D6-75C1-997E-2173-2089A59CB44F}"/>
              </a:ext>
            </a:extLst>
          </p:cNvPr>
          <p:cNvSpPr txBox="1"/>
          <p:nvPr/>
        </p:nvSpPr>
        <p:spPr>
          <a:xfrm>
            <a:off x="5418456" y="2097554"/>
            <a:ext cx="548640" cy="707886"/>
          </a:xfrm>
          <a:prstGeom prst="rect">
            <a:avLst/>
          </a:prstGeom>
          <a:noFill/>
        </p:spPr>
        <p:txBody>
          <a:bodyPr wrap="square" rtlCol="0">
            <a:spAutoFit/>
          </a:bodyPr>
          <a:lstStyle/>
          <a:p>
            <a:pPr algn="ctr"/>
            <a:r>
              <a:rPr lang="fr-CA" sz="4000" b="1">
                <a:latin typeface="Arial" panose="020B0604020202020204" pitchFamily="34" charset="0"/>
                <a:cs typeface="Arial" panose="020B0604020202020204" pitchFamily="34" charset="0"/>
              </a:rPr>
              <a:t>1</a:t>
            </a:r>
          </a:p>
        </p:txBody>
      </p:sp>
      <p:sp>
        <p:nvSpPr>
          <p:cNvPr id="15" name="TextBox 14">
            <a:extLst>
              <a:ext uri="{FF2B5EF4-FFF2-40B4-BE49-F238E27FC236}">
                <a16:creationId xmlns:a16="http://schemas.microsoft.com/office/drawing/2014/main" id="{E00ADB93-5504-1AD9-9297-A309F08D8785}"/>
              </a:ext>
            </a:extLst>
          </p:cNvPr>
          <p:cNvSpPr txBox="1"/>
          <p:nvPr/>
        </p:nvSpPr>
        <p:spPr>
          <a:xfrm>
            <a:off x="7766666" y="2097554"/>
            <a:ext cx="548640" cy="707886"/>
          </a:xfrm>
          <a:prstGeom prst="rect">
            <a:avLst/>
          </a:prstGeom>
          <a:noFill/>
        </p:spPr>
        <p:txBody>
          <a:bodyPr wrap="square" rtlCol="0">
            <a:spAutoFit/>
          </a:bodyPr>
          <a:lstStyle/>
          <a:p>
            <a:pPr algn="ctr"/>
            <a:r>
              <a:rPr lang="fr-CA" sz="4000" b="1">
                <a:latin typeface="Arial" panose="020B0604020202020204" pitchFamily="34" charset="0"/>
                <a:cs typeface="Arial" panose="020B0604020202020204" pitchFamily="34" charset="0"/>
              </a:rPr>
              <a:t>2</a:t>
            </a:r>
          </a:p>
        </p:txBody>
      </p:sp>
      <p:sp>
        <p:nvSpPr>
          <p:cNvPr id="16" name="TextBox 15">
            <a:extLst>
              <a:ext uri="{FF2B5EF4-FFF2-40B4-BE49-F238E27FC236}">
                <a16:creationId xmlns:a16="http://schemas.microsoft.com/office/drawing/2014/main" id="{9F7AB251-64DF-E3BA-A6B7-EAB0DD39ED48}"/>
              </a:ext>
            </a:extLst>
          </p:cNvPr>
          <p:cNvSpPr txBox="1"/>
          <p:nvPr/>
        </p:nvSpPr>
        <p:spPr>
          <a:xfrm>
            <a:off x="9973712" y="2097554"/>
            <a:ext cx="548640" cy="707886"/>
          </a:xfrm>
          <a:prstGeom prst="rect">
            <a:avLst/>
          </a:prstGeom>
          <a:noFill/>
        </p:spPr>
        <p:txBody>
          <a:bodyPr wrap="square" rtlCol="0">
            <a:spAutoFit/>
          </a:bodyPr>
          <a:lstStyle/>
          <a:p>
            <a:pPr algn="ctr"/>
            <a:r>
              <a:rPr lang="fr-CA" sz="4000" b="1">
                <a:latin typeface="Arial" panose="020B0604020202020204" pitchFamily="34" charset="0"/>
                <a:cs typeface="Arial" panose="020B0604020202020204" pitchFamily="34" charset="0"/>
              </a:rPr>
              <a:t>3</a:t>
            </a:r>
          </a:p>
        </p:txBody>
      </p:sp>
      <p:grpSp>
        <p:nvGrpSpPr>
          <p:cNvPr id="3" name="Group 2">
            <a:extLst>
              <a:ext uri="{FF2B5EF4-FFF2-40B4-BE49-F238E27FC236}">
                <a16:creationId xmlns:a16="http://schemas.microsoft.com/office/drawing/2014/main" id="{21B85C90-BBF6-1A59-F853-3CB35EABC42C}"/>
              </a:ext>
              <a:ext uri="{C183D7F6-B498-43B3-948B-1728B52AA6E4}">
                <adec:decorative xmlns:adec="http://schemas.microsoft.com/office/drawing/2017/decorative" val="1"/>
              </a:ext>
            </a:extLst>
          </p:cNvPr>
          <p:cNvGrpSpPr/>
          <p:nvPr/>
        </p:nvGrpSpPr>
        <p:grpSpPr>
          <a:xfrm>
            <a:off x="193617" y="1846280"/>
            <a:ext cx="3588674" cy="3427403"/>
            <a:chOff x="193617" y="1846280"/>
            <a:chExt cx="3588674" cy="3427403"/>
          </a:xfrm>
        </p:grpSpPr>
        <p:grpSp>
          <p:nvGrpSpPr>
            <p:cNvPr id="5" name="Group 4">
              <a:extLst>
                <a:ext uri="{FF2B5EF4-FFF2-40B4-BE49-F238E27FC236}">
                  <a16:creationId xmlns:a16="http://schemas.microsoft.com/office/drawing/2014/main" id="{1D3FD3FC-BFE4-2050-7F3D-87812742779F}"/>
                </a:ext>
              </a:extLst>
            </p:cNvPr>
            <p:cNvGrpSpPr/>
            <p:nvPr/>
          </p:nvGrpSpPr>
          <p:grpSpPr>
            <a:xfrm>
              <a:off x="193617" y="2277372"/>
              <a:ext cx="3436620" cy="2101994"/>
              <a:chOff x="664672" y="1891665"/>
              <a:chExt cx="3436620" cy="2101994"/>
            </a:xfrm>
          </p:grpSpPr>
          <p:pic>
            <p:nvPicPr>
              <p:cNvPr id="13" name="Image 4">
                <a:extLst>
                  <a:ext uri="{FF2B5EF4-FFF2-40B4-BE49-F238E27FC236}">
                    <a16:creationId xmlns:a16="http://schemas.microsoft.com/office/drawing/2014/main" id="{926A8DFE-CE55-CC21-6869-84FE88075C53}"/>
                  </a:ext>
                </a:extLst>
              </p:cNvPr>
              <p:cNvPicPr/>
              <p:nvPr/>
            </p:nvPicPr>
            <p:blipFill>
              <a:blip r:embed="rId3" cstate="print"/>
              <a:stretch>
                <a:fillRect/>
              </a:stretch>
            </p:blipFill>
            <p:spPr>
              <a:xfrm>
                <a:off x="2272146" y="1891665"/>
                <a:ext cx="1537335" cy="1537335"/>
              </a:xfrm>
              <a:prstGeom prst="rect">
                <a:avLst/>
              </a:prstGeom>
            </p:spPr>
          </p:pic>
          <p:pic>
            <p:nvPicPr>
              <p:cNvPr id="17" name="Image 5">
                <a:extLst>
                  <a:ext uri="{FF2B5EF4-FFF2-40B4-BE49-F238E27FC236}">
                    <a16:creationId xmlns:a16="http://schemas.microsoft.com/office/drawing/2014/main" id="{B4978A51-4059-6D27-3977-67DC62F0A029}"/>
                  </a:ext>
                </a:extLst>
              </p:cNvPr>
              <p:cNvPicPr/>
              <p:nvPr/>
            </p:nvPicPr>
            <p:blipFill>
              <a:blip r:embed="rId4" cstate="print"/>
              <a:stretch>
                <a:fillRect/>
              </a:stretch>
            </p:blipFill>
            <p:spPr>
              <a:xfrm>
                <a:off x="664672" y="2448704"/>
                <a:ext cx="3436620" cy="1544955"/>
              </a:xfrm>
              <a:prstGeom prst="rect">
                <a:avLst/>
              </a:prstGeom>
            </p:spPr>
          </p:pic>
        </p:grpSp>
        <p:cxnSp>
          <p:nvCxnSpPr>
            <p:cNvPr id="6" name="Straight Connector 5">
              <a:extLst>
                <a:ext uri="{FF2B5EF4-FFF2-40B4-BE49-F238E27FC236}">
                  <a16:creationId xmlns:a16="http://schemas.microsoft.com/office/drawing/2014/main" id="{752DFD0B-60D2-DBBC-D083-0318BE0F5DC1}"/>
                </a:ext>
              </a:extLst>
            </p:cNvPr>
            <p:cNvCxnSpPr/>
            <p:nvPr/>
          </p:nvCxnSpPr>
          <p:spPr>
            <a:xfrm>
              <a:off x="3782291" y="1846280"/>
              <a:ext cx="0" cy="342740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19" name="Title 18">
            <a:extLst>
              <a:ext uri="{FF2B5EF4-FFF2-40B4-BE49-F238E27FC236}">
                <a16:creationId xmlns:a16="http://schemas.microsoft.com/office/drawing/2014/main" id="{98A0D893-3468-81A0-A8DA-CB03FEA0893C}"/>
              </a:ext>
            </a:extLst>
          </p:cNvPr>
          <p:cNvSpPr>
            <a:spLocks noGrp="1"/>
          </p:cNvSpPr>
          <p:nvPr>
            <p:ph type="title"/>
          </p:nvPr>
        </p:nvSpPr>
        <p:spPr>
          <a:xfrm>
            <a:off x="4779818" y="410382"/>
            <a:ext cx="6755642" cy="1508760"/>
          </a:xfrm>
        </p:spPr>
        <p:txBody>
          <a:bodyPr/>
          <a:lstStyle/>
          <a:p>
            <a:r>
              <a:rPr lang="en-US" dirty="0" err="1"/>
              <a:t>Objectifs</a:t>
            </a:r>
            <a:r>
              <a:rPr lang="en-US" dirty="0"/>
              <a:t> du </a:t>
            </a:r>
            <a:r>
              <a:rPr lang="en-US" dirty="0" err="1"/>
              <a:t>programme</a:t>
            </a:r>
            <a:endParaRPr lang="en-US" dirty="0"/>
          </a:p>
        </p:txBody>
      </p:sp>
    </p:spTree>
    <p:extLst>
      <p:ext uri="{BB962C8B-B14F-4D97-AF65-F5344CB8AC3E}">
        <p14:creationId xmlns:p14="http://schemas.microsoft.com/office/powerpoint/2010/main" val="792604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092D6-1948-A6C3-99F0-D8C3C5012E5D}"/>
              </a:ext>
            </a:extLst>
          </p:cNvPr>
          <p:cNvSpPr>
            <a:spLocks noGrp="1"/>
          </p:cNvSpPr>
          <p:nvPr>
            <p:ph type="title"/>
          </p:nvPr>
        </p:nvSpPr>
        <p:spPr>
          <a:xfrm>
            <a:off x="4626590" y="284176"/>
            <a:ext cx="5880697" cy="1508760"/>
          </a:xfrm>
        </p:spPr>
        <p:txBody>
          <a:bodyPr/>
          <a:lstStyle/>
          <a:p>
            <a:r>
              <a:rPr lang="fr-CA"/>
              <a:t>Coordination et soutien du programme</a:t>
            </a:r>
          </a:p>
        </p:txBody>
      </p:sp>
      <p:sp>
        <p:nvSpPr>
          <p:cNvPr id="3" name="Content Placeholder 2">
            <a:extLst>
              <a:ext uri="{FF2B5EF4-FFF2-40B4-BE49-F238E27FC236}">
                <a16:creationId xmlns:a16="http://schemas.microsoft.com/office/drawing/2014/main" id="{779EBD45-CC64-E0EF-6115-166F6B80EDD3}"/>
              </a:ext>
            </a:extLst>
          </p:cNvPr>
          <p:cNvSpPr>
            <a:spLocks noGrp="1"/>
          </p:cNvSpPr>
          <p:nvPr>
            <p:ph sz="half" idx="1"/>
          </p:nvPr>
        </p:nvSpPr>
        <p:spPr/>
        <p:txBody>
          <a:bodyPr>
            <a:normAutofit/>
          </a:bodyPr>
          <a:lstStyle/>
          <a:p>
            <a:pPr>
              <a:lnSpc>
                <a:spcPct val="100000"/>
              </a:lnSpc>
              <a:spcBef>
                <a:spcPts val="0"/>
              </a:spcBef>
              <a:spcAft>
                <a:spcPts val="1200"/>
              </a:spcAft>
              <a:defRPr/>
            </a:pPr>
            <a:r>
              <a:rPr lang="fr-CA" sz="2800">
                <a:solidFill>
                  <a:schemeClr val="dk1"/>
                </a:solidFill>
                <a:cs typeface="Arial"/>
              </a:rPr>
              <a:t>Animateurs adultes</a:t>
            </a:r>
          </a:p>
          <a:p>
            <a:pPr>
              <a:lnSpc>
                <a:spcPct val="100000"/>
              </a:lnSpc>
              <a:spcBef>
                <a:spcPts val="0"/>
              </a:spcBef>
              <a:spcAft>
                <a:spcPts val="1200"/>
              </a:spcAft>
              <a:defRPr/>
            </a:pPr>
            <a:r>
              <a:rPr lang="fr-CA" sz="2800">
                <a:solidFill>
                  <a:schemeClr val="dk1"/>
                </a:solidFill>
                <a:cs typeface="Arial"/>
              </a:rPr>
              <a:t>Responsabilités partagées</a:t>
            </a:r>
          </a:p>
          <a:p>
            <a:pPr>
              <a:lnSpc>
                <a:spcPct val="100000"/>
              </a:lnSpc>
              <a:spcBef>
                <a:spcPts val="0"/>
              </a:spcBef>
              <a:spcAft>
                <a:spcPts val="1200"/>
              </a:spcAft>
              <a:defRPr/>
            </a:pPr>
            <a:r>
              <a:rPr lang="fr-CA" sz="2800">
                <a:solidFill>
                  <a:schemeClr val="dk1"/>
                </a:solidFill>
                <a:cs typeface="Arial"/>
              </a:rPr>
              <a:t>Soutien communautaire</a:t>
            </a:r>
          </a:p>
        </p:txBody>
      </p:sp>
      <p:pic>
        <p:nvPicPr>
          <p:cNvPr id="6" name="Picture 5" descr="Un groupe d’enfants caricaturés  Description générée automatiquement">
            <a:extLst>
              <a:ext uri="{FF2B5EF4-FFF2-40B4-BE49-F238E27FC236}">
                <a16:creationId xmlns:a16="http://schemas.microsoft.com/office/drawing/2014/main" id="{40C82274-57F4-B812-91D7-22022CD74816}"/>
              </a:ext>
            </a:extLst>
          </p:cNvPr>
          <p:cNvPicPr>
            <a:picLocks noChangeAspect="1"/>
          </p:cNvPicPr>
          <p:nvPr/>
        </p:nvPicPr>
        <p:blipFill>
          <a:blip r:embed="rId3"/>
          <a:stretch>
            <a:fillRect/>
          </a:stretch>
        </p:blipFill>
        <p:spPr>
          <a:xfrm>
            <a:off x="7243985" y="3746708"/>
            <a:ext cx="4472228" cy="2827116"/>
          </a:xfrm>
          <a:prstGeom prst="rect">
            <a:avLst/>
          </a:prstGeom>
        </p:spPr>
      </p:pic>
      <p:grpSp>
        <p:nvGrpSpPr>
          <p:cNvPr id="4" name="Group 3">
            <a:extLst>
              <a:ext uri="{FF2B5EF4-FFF2-40B4-BE49-F238E27FC236}">
                <a16:creationId xmlns:a16="http://schemas.microsoft.com/office/drawing/2014/main" id="{5DB3AF3E-EBDD-3F02-5781-BC3D27CD0926}"/>
              </a:ext>
              <a:ext uri="{C183D7F6-B498-43B3-948B-1728B52AA6E4}">
                <adec:decorative xmlns:adec="http://schemas.microsoft.com/office/drawing/2017/decorative" val="1"/>
              </a:ext>
            </a:extLst>
          </p:cNvPr>
          <p:cNvGrpSpPr/>
          <p:nvPr/>
        </p:nvGrpSpPr>
        <p:grpSpPr>
          <a:xfrm>
            <a:off x="193617" y="1846280"/>
            <a:ext cx="3588674" cy="3427403"/>
            <a:chOff x="193617" y="1846280"/>
            <a:chExt cx="3588674" cy="3427403"/>
          </a:xfrm>
        </p:grpSpPr>
        <p:grpSp>
          <p:nvGrpSpPr>
            <p:cNvPr id="5" name="Group 4">
              <a:extLst>
                <a:ext uri="{FF2B5EF4-FFF2-40B4-BE49-F238E27FC236}">
                  <a16:creationId xmlns:a16="http://schemas.microsoft.com/office/drawing/2014/main" id="{855E263F-F776-DEC8-FFBB-06A7A43D134F}"/>
                </a:ext>
              </a:extLst>
            </p:cNvPr>
            <p:cNvGrpSpPr/>
            <p:nvPr/>
          </p:nvGrpSpPr>
          <p:grpSpPr>
            <a:xfrm>
              <a:off x="193617" y="2277372"/>
              <a:ext cx="3436620" cy="2101994"/>
              <a:chOff x="664672" y="1891665"/>
              <a:chExt cx="3436620" cy="2101994"/>
            </a:xfrm>
          </p:grpSpPr>
          <p:pic>
            <p:nvPicPr>
              <p:cNvPr id="8" name="Image 4">
                <a:extLst>
                  <a:ext uri="{FF2B5EF4-FFF2-40B4-BE49-F238E27FC236}">
                    <a16:creationId xmlns:a16="http://schemas.microsoft.com/office/drawing/2014/main" id="{A804A2A1-6243-86E2-B318-C11B0FC0EA21}"/>
                  </a:ext>
                </a:extLst>
              </p:cNvPr>
              <p:cNvPicPr/>
              <p:nvPr/>
            </p:nvPicPr>
            <p:blipFill>
              <a:blip r:embed="rId4" cstate="print"/>
              <a:stretch>
                <a:fillRect/>
              </a:stretch>
            </p:blipFill>
            <p:spPr>
              <a:xfrm>
                <a:off x="2272146" y="1891665"/>
                <a:ext cx="1537335" cy="1537335"/>
              </a:xfrm>
              <a:prstGeom prst="rect">
                <a:avLst/>
              </a:prstGeom>
            </p:spPr>
          </p:pic>
          <p:pic>
            <p:nvPicPr>
              <p:cNvPr id="9" name="Image 5">
                <a:extLst>
                  <a:ext uri="{FF2B5EF4-FFF2-40B4-BE49-F238E27FC236}">
                    <a16:creationId xmlns:a16="http://schemas.microsoft.com/office/drawing/2014/main" id="{A6243FE9-3B2D-EE07-CE24-CA8FF2D50714}"/>
                  </a:ext>
                </a:extLst>
              </p:cNvPr>
              <p:cNvPicPr/>
              <p:nvPr/>
            </p:nvPicPr>
            <p:blipFill>
              <a:blip r:embed="rId5" cstate="print"/>
              <a:stretch>
                <a:fillRect/>
              </a:stretch>
            </p:blipFill>
            <p:spPr>
              <a:xfrm>
                <a:off x="664672" y="2448704"/>
                <a:ext cx="3436620" cy="1544955"/>
              </a:xfrm>
              <a:prstGeom prst="rect">
                <a:avLst/>
              </a:prstGeom>
            </p:spPr>
          </p:pic>
        </p:grpSp>
        <p:cxnSp>
          <p:nvCxnSpPr>
            <p:cNvPr id="7" name="Straight Connector 6">
              <a:extLst>
                <a:ext uri="{FF2B5EF4-FFF2-40B4-BE49-F238E27FC236}">
                  <a16:creationId xmlns:a16="http://schemas.microsoft.com/office/drawing/2014/main" id="{76F14FE2-BC90-F2BD-0262-2A13DA16416E}"/>
                </a:ext>
              </a:extLst>
            </p:cNvPr>
            <p:cNvCxnSpPr/>
            <p:nvPr/>
          </p:nvCxnSpPr>
          <p:spPr>
            <a:xfrm>
              <a:off x="3782291" y="1846280"/>
              <a:ext cx="0" cy="342740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09834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0E2BF-DBA7-6EA7-9CE3-5F26EC54AA81}"/>
              </a:ext>
            </a:extLst>
          </p:cNvPr>
          <p:cNvSpPr>
            <a:spLocks noGrp="1"/>
          </p:cNvSpPr>
          <p:nvPr>
            <p:ph type="title"/>
          </p:nvPr>
        </p:nvSpPr>
        <p:spPr/>
        <p:txBody>
          <a:bodyPr/>
          <a:lstStyle/>
          <a:p>
            <a:r>
              <a:rPr lang="fr-CA"/>
              <a:t>Recrutement des élèves leaders</a:t>
            </a:r>
          </a:p>
        </p:txBody>
      </p:sp>
      <p:sp>
        <p:nvSpPr>
          <p:cNvPr id="3" name="Content Placeholder 2">
            <a:extLst>
              <a:ext uri="{FF2B5EF4-FFF2-40B4-BE49-F238E27FC236}">
                <a16:creationId xmlns:a16="http://schemas.microsoft.com/office/drawing/2014/main" id="{6444327C-08BB-2D10-D5CC-2D8CB62CB3E8}"/>
              </a:ext>
            </a:extLst>
          </p:cNvPr>
          <p:cNvSpPr>
            <a:spLocks noGrp="1"/>
          </p:cNvSpPr>
          <p:nvPr>
            <p:ph sz="half" idx="1"/>
          </p:nvPr>
        </p:nvSpPr>
        <p:spPr/>
        <p:txBody>
          <a:bodyPr/>
          <a:lstStyle/>
          <a:p>
            <a:pPr marL="349250" indent="-349250">
              <a:buClr>
                <a:schemeClr val="bg2"/>
              </a:buClr>
              <a:buFont typeface="Arial" panose="020B0604020202020204" pitchFamily="34" charset="0"/>
              <a:buChar char="•"/>
            </a:pPr>
            <a:r>
              <a:rPr lang="fr-CA"/>
              <a:t>Promotion de PALS</a:t>
            </a:r>
          </a:p>
          <a:p>
            <a:pPr marL="349250" indent="-349250">
              <a:buClr>
                <a:schemeClr val="bg2"/>
              </a:buClr>
              <a:buFont typeface="Arial" panose="020B0604020202020204" pitchFamily="34" charset="0"/>
              <a:buChar char="•"/>
            </a:pPr>
            <a:r>
              <a:rPr lang="fr-CA"/>
              <a:t>Engagement dans le cadre du programme</a:t>
            </a:r>
          </a:p>
          <a:p>
            <a:pPr marL="349250" indent="-349250">
              <a:buClr>
                <a:schemeClr val="bg2"/>
              </a:buClr>
              <a:buFont typeface="Arial" panose="020B0604020202020204" pitchFamily="34" charset="0"/>
              <a:buChar char="•"/>
            </a:pPr>
            <a:r>
              <a:rPr lang="fr-CA"/>
              <a:t>Processus de candidature et de sélection</a:t>
            </a:r>
          </a:p>
        </p:txBody>
      </p:sp>
      <p:grpSp>
        <p:nvGrpSpPr>
          <p:cNvPr id="4" name="Group 3">
            <a:extLst>
              <a:ext uri="{FF2B5EF4-FFF2-40B4-BE49-F238E27FC236}">
                <a16:creationId xmlns:a16="http://schemas.microsoft.com/office/drawing/2014/main" id="{28588013-4D55-A354-78E4-0DDD8AF97AB6}"/>
              </a:ext>
              <a:ext uri="{C183D7F6-B498-43B3-948B-1728B52AA6E4}">
                <adec:decorative xmlns:adec="http://schemas.microsoft.com/office/drawing/2017/decorative" val="1"/>
              </a:ext>
            </a:extLst>
          </p:cNvPr>
          <p:cNvGrpSpPr/>
          <p:nvPr/>
        </p:nvGrpSpPr>
        <p:grpSpPr>
          <a:xfrm>
            <a:off x="193617" y="1846280"/>
            <a:ext cx="3588674" cy="3427403"/>
            <a:chOff x="193617" y="1846280"/>
            <a:chExt cx="3588674" cy="3427403"/>
          </a:xfrm>
        </p:grpSpPr>
        <p:grpSp>
          <p:nvGrpSpPr>
            <p:cNvPr id="5" name="Group 4">
              <a:extLst>
                <a:ext uri="{FF2B5EF4-FFF2-40B4-BE49-F238E27FC236}">
                  <a16:creationId xmlns:a16="http://schemas.microsoft.com/office/drawing/2014/main" id="{05FC6E24-8ADC-E3D0-F590-1CA3B26C3B22}"/>
                </a:ext>
              </a:extLst>
            </p:cNvPr>
            <p:cNvGrpSpPr/>
            <p:nvPr/>
          </p:nvGrpSpPr>
          <p:grpSpPr>
            <a:xfrm>
              <a:off x="193617" y="2277372"/>
              <a:ext cx="3436620" cy="2101994"/>
              <a:chOff x="664672" y="1891665"/>
              <a:chExt cx="3436620" cy="2101994"/>
            </a:xfrm>
          </p:grpSpPr>
          <p:pic>
            <p:nvPicPr>
              <p:cNvPr id="7" name="Image 4">
                <a:extLst>
                  <a:ext uri="{FF2B5EF4-FFF2-40B4-BE49-F238E27FC236}">
                    <a16:creationId xmlns:a16="http://schemas.microsoft.com/office/drawing/2014/main" id="{67ED035D-6126-989A-39FC-CC90329D659D}"/>
                  </a:ext>
                </a:extLst>
              </p:cNvPr>
              <p:cNvPicPr/>
              <p:nvPr/>
            </p:nvPicPr>
            <p:blipFill>
              <a:blip r:embed="rId3" cstate="print"/>
              <a:stretch>
                <a:fillRect/>
              </a:stretch>
            </p:blipFill>
            <p:spPr>
              <a:xfrm>
                <a:off x="2272146" y="1891665"/>
                <a:ext cx="1537335" cy="1537335"/>
              </a:xfrm>
              <a:prstGeom prst="rect">
                <a:avLst/>
              </a:prstGeom>
            </p:spPr>
          </p:pic>
          <p:pic>
            <p:nvPicPr>
              <p:cNvPr id="8" name="Image 5">
                <a:extLst>
                  <a:ext uri="{FF2B5EF4-FFF2-40B4-BE49-F238E27FC236}">
                    <a16:creationId xmlns:a16="http://schemas.microsoft.com/office/drawing/2014/main" id="{A5596DD1-6F90-50CA-9EED-112F8CA01249}"/>
                  </a:ext>
                </a:extLst>
              </p:cNvPr>
              <p:cNvPicPr/>
              <p:nvPr/>
            </p:nvPicPr>
            <p:blipFill>
              <a:blip r:embed="rId4" cstate="print"/>
              <a:stretch>
                <a:fillRect/>
              </a:stretch>
            </p:blipFill>
            <p:spPr>
              <a:xfrm>
                <a:off x="664672" y="2448704"/>
                <a:ext cx="3436620" cy="1544955"/>
              </a:xfrm>
              <a:prstGeom prst="rect">
                <a:avLst/>
              </a:prstGeom>
            </p:spPr>
          </p:pic>
        </p:grpSp>
        <p:cxnSp>
          <p:nvCxnSpPr>
            <p:cNvPr id="6" name="Straight Connector 5">
              <a:extLst>
                <a:ext uri="{FF2B5EF4-FFF2-40B4-BE49-F238E27FC236}">
                  <a16:creationId xmlns:a16="http://schemas.microsoft.com/office/drawing/2014/main" id="{DA7526B0-6AD6-084F-073A-44DCB9DF7754}"/>
                </a:ext>
              </a:extLst>
            </p:cNvPr>
            <p:cNvCxnSpPr/>
            <p:nvPr/>
          </p:nvCxnSpPr>
          <p:spPr>
            <a:xfrm>
              <a:off x="3782291" y="1846280"/>
              <a:ext cx="0" cy="342740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10691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50EB2-F165-7B30-D098-367F486FF008}"/>
              </a:ext>
            </a:extLst>
          </p:cNvPr>
          <p:cNvSpPr>
            <a:spLocks noGrp="1"/>
          </p:cNvSpPr>
          <p:nvPr>
            <p:ph type="title"/>
          </p:nvPr>
        </p:nvSpPr>
        <p:spPr/>
        <p:txBody>
          <a:bodyPr/>
          <a:lstStyle/>
          <a:p>
            <a:r>
              <a:rPr lang="fr-CA"/>
              <a:t>Rôles des élèves leaders</a:t>
            </a:r>
          </a:p>
        </p:txBody>
      </p:sp>
      <p:sp>
        <p:nvSpPr>
          <p:cNvPr id="3" name="Content Placeholder 2">
            <a:extLst>
              <a:ext uri="{FF2B5EF4-FFF2-40B4-BE49-F238E27FC236}">
                <a16:creationId xmlns:a16="http://schemas.microsoft.com/office/drawing/2014/main" id="{2550F86C-81A0-DD19-2848-CB380F9FF7CD}"/>
              </a:ext>
            </a:extLst>
          </p:cNvPr>
          <p:cNvSpPr>
            <a:spLocks noGrp="1"/>
          </p:cNvSpPr>
          <p:nvPr>
            <p:ph sz="half" idx="1"/>
          </p:nvPr>
        </p:nvSpPr>
        <p:spPr>
          <a:xfrm>
            <a:off x="4626590" y="1792936"/>
            <a:ext cx="6755639" cy="4424984"/>
          </a:xfrm>
        </p:spPr>
        <p:txBody>
          <a:bodyPr/>
          <a:lstStyle/>
          <a:p>
            <a:pPr marL="349250" marR="0" lvl="0" indent="-349250">
              <a:lnSpc>
                <a:spcPct val="115000"/>
              </a:lnSpc>
              <a:spcBef>
                <a:spcPts val="0"/>
              </a:spcBef>
              <a:spcAft>
                <a:spcPts val="0"/>
              </a:spcAft>
              <a:buSzPct val="100000"/>
              <a:buFont typeface="Arial" panose="020B0604020202020204" pitchFamily="34" charset="0"/>
              <a:buChar char="•"/>
            </a:pPr>
            <a:r>
              <a:rPr lang="fr-CA" sz="2800">
                <a:effectLst/>
                <a:latin typeface="+mj-lt"/>
                <a:ea typeface="Wingdings 2" panose="05020102010507070707" pitchFamily="18" charset="2"/>
                <a:cs typeface="Wingdings 2" panose="05020102010507070707" pitchFamily="18" charset="2"/>
              </a:rPr>
              <a:t>Âges / années d’études</a:t>
            </a:r>
          </a:p>
          <a:p>
            <a:pPr marL="349250" marR="0" lvl="0" indent="-349250">
              <a:lnSpc>
                <a:spcPct val="115000"/>
              </a:lnSpc>
              <a:spcBef>
                <a:spcPts val="0"/>
              </a:spcBef>
              <a:spcAft>
                <a:spcPts val="0"/>
              </a:spcAft>
              <a:buSzPct val="100000"/>
              <a:buFont typeface="Arial" panose="020B0604020202020204" pitchFamily="34" charset="0"/>
              <a:buChar char="•"/>
            </a:pPr>
            <a:r>
              <a:rPr lang="fr-CA" sz="2800">
                <a:effectLst/>
                <a:latin typeface="+mj-lt"/>
                <a:ea typeface="Wingdings 2" panose="05020102010507070707" pitchFamily="18" charset="2"/>
                <a:cs typeface="Wingdings 2" panose="05020102010507070707" pitchFamily="18" charset="2"/>
              </a:rPr>
              <a:t>Genres / identités de genre</a:t>
            </a:r>
          </a:p>
          <a:p>
            <a:pPr marL="349250" marR="0" lvl="0" indent="-349250">
              <a:lnSpc>
                <a:spcPct val="115000"/>
              </a:lnSpc>
              <a:spcBef>
                <a:spcPts val="0"/>
              </a:spcBef>
              <a:spcAft>
                <a:spcPts val="0"/>
              </a:spcAft>
              <a:buSzPct val="100000"/>
              <a:buFont typeface="Arial" panose="020B0604020202020204" pitchFamily="34" charset="0"/>
              <a:buChar char="•"/>
            </a:pPr>
            <a:r>
              <a:rPr lang="fr-CA" sz="2800">
                <a:effectLst/>
                <a:latin typeface="+mj-lt"/>
                <a:ea typeface="Wingdings 2" panose="05020102010507070707" pitchFamily="18" charset="2"/>
                <a:cs typeface="Wingdings 2" panose="05020102010507070707" pitchFamily="18" charset="2"/>
              </a:rPr>
              <a:t>Race, ethnicité, cultures ou langues</a:t>
            </a:r>
          </a:p>
          <a:p>
            <a:pPr marL="349250" marR="0" lvl="0" indent="-349250">
              <a:lnSpc>
                <a:spcPct val="115000"/>
              </a:lnSpc>
              <a:spcBef>
                <a:spcPts val="0"/>
              </a:spcBef>
              <a:spcAft>
                <a:spcPts val="0"/>
              </a:spcAft>
              <a:buSzPct val="100000"/>
              <a:buFont typeface="Arial" panose="020B0604020202020204" pitchFamily="34" charset="0"/>
              <a:buChar char="•"/>
            </a:pPr>
            <a:r>
              <a:rPr lang="fr-CA" sz="2800">
                <a:effectLst/>
                <a:latin typeface="+mj-lt"/>
                <a:ea typeface="Wingdings 2" panose="05020102010507070707" pitchFamily="18" charset="2"/>
                <a:cs typeface="Wingdings 2" panose="05020102010507070707" pitchFamily="18" charset="2"/>
              </a:rPr>
              <a:t>Capacités de leadership (personnes nouvelles et expérimentées)</a:t>
            </a:r>
          </a:p>
          <a:p>
            <a:pPr marL="349250" marR="0" lvl="0" indent="-349250">
              <a:lnSpc>
                <a:spcPct val="115000"/>
              </a:lnSpc>
              <a:spcBef>
                <a:spcPts val="0"/>
              </a:spcBef>
              <a:spcAft>
                <a:spcPts val="0"/>
              </a:spcAft>
              <a:buSzPct val="100000"/>
              <a:buFont typeface="Arial" panose="020B0604020202020204" pitchFamily="34" charset="0"/>
              <a:buChar char="•"/>
            </a:pPr>
            <a:r>
              <a:rPr lang="fr-CA" sz="2800">
                <a:effectLst/>
                <a:latin typeface="+mj-lt"/>
                <a:ea typeface="Wingdings 2" panose="05020102010507070707" pitchFamily="18" charset="2"/>
                <a:cs typeface="Wingdings 2" panose="05020102010507070707" pitchFamily="18" charset="2"/>
              </a:rPr>
              <a:t>Styles de leadership et d’apprentissage</a:t>
            </a:r>
          </a:p>
          <a:p>
            <a:pPr marL="349250" marR="0" lvl="0" indent="-349250">
              <a:lnSpc>
                <a:spcPct val="115000"/>
              </a:lnSpc>
              <a:spcBef>
                <a:spcPts val="0"/>
              </a:spcBef>
              <a:spcAft>
                <a:spcPts val="0"/>
              </a:spcAft>
              <a:buSzPct val="100000"/>
              <a:buFont typeface="Arial" panose="020B0604020202020204" pitchFamily="34" charset="0"/>
              <a:buChar char="•"/>
            </a:pPr>
            <a:r>
              <a:rPr lang="fr-CA" sz="2800">
                <a:effectLst/>
                <a:latin typeface="+mj-lt"/>
                <a:ea typeface="Wingdings 2" panose="05020102010507070707" pitchFamily="18" charset="2"/>
                <a:cs typeface="Wingdings 2" panose="05020102010507070707" pitchFamily="18" charset="2"/>
              </a:rPr>
              <a:t>Capacités</a:t>
            </a:r>
          </a:p>
          <a:p>
            <a:pPr marL="349250" marR="0" lvl="0" indent="-349250">
              <a:lnSpc>
                <a:spcPct val="115000"/>
              </a:lnSpc>
              <a:spcBef>
                <a:spcPts val="0"/>
              </a:spcBef>
              <a:spcAft>
                <a:spcPts val="0"/>
              </a:spcAft>
              <a:buSzPct val="100000"/>
              <a:buFont typeface="Arial" panose="020B0604020202020204" pitchFamily="34" charset="0"/>
              <a:buChar char="•"/>
            </a:pPr>
            <a:r>
              <a:rPr lang="fr-CA" sz="2800">
                <a:effectLst/>
                <a:latin typeface="+mj-lt"/>
                <a:ea typeface="Wingdings 2" panose="05020102010507070707" pitchFamily="18" charset="2"/>
                <a:cs typeface="Wingdings 2" panose="05020102010507070707" pitchFamily="18" charset="2"/>
              </a:rPr>
              <a:t>Salles de classe ou groupes existants</a:t>
            </a:r>
          </a:p>
          <a:p>
            <a:pPr marL="0" indent="0">
              <a:buNone/>
            </a:pPr>
            <a:endParaRPr lang="en-US" dirty="0"/>
          </a:p>
          <a:p>
            <a:endParaRPr lang="en-CA" dirty="0"/>
          </a:p>
        </p:txBody>
      </p:sp>
      <p:grpSp>
        <p:nvGrpSpPr>
          <p:cNvPr id="4" name="Group 3">
            <a:extLst>
              <a:ext uri="{FF2B5EF4-FFF2-40B4-BE49-F238E27FC236}">
                <a16:creationId xmlns:a16="http://schemas.microsoft.com/office/drawing/2014/main" id="{FD6C39D9-B9B6-4A85-E964-9334A11C5724}"/>
              </a:ext>
              <a:ext uri="{C183D7F6-B498-43B3-948B-1728B52AA6E4}">
                <adec:decorative xmlns:adec="http://schemas.microsoft.com/office/drawing/2017/decorative" val="1"/>
              </a:ext>
            </a:extLst>
          </p:cNvPr>
          <p:cNvGrpSpPr/>
          <p:nvPr/>
        </p:nvGrpSpPr>
        <p:grpSpPr>
          <a:xfrm>
            <a:off x="193617" y="1846280"/>
            <a:ext cx="3588674" cy="3427403"/>
            <a:chOff x="193617" y="1846280"/>
            <a:chExt cx="3588674" cy="3427403"/>
          </a:xfrm>
        </p:grpSpPr>
        <p:grpSp>
          <p:nvGrpSpPr>
            <p:cNvPr id="5" name="Group 4">
              <a:extLst>
                <a:ext uri="{FF2B5EF4-FFF2-40B4-BE49-F238E27FC236}">
                  <a16:creationId xmlns:a16="http://schemas.microsoft.com/office/drawing/2014/main" id="{1FCCF7D1-E505-CA0D-C233-92E96E4255D3}"/>
                </a:ext>
              </a:extLst>
            </p:cNvPr>
            <p:cNvGrpSpPr/>
            <p:nvPr/>
          </p:nvGrpSpPr>
          <p:grpSpPr>
            <a:xfrm>
              <a:off x="193617" y="2277372"/>
              <a:ext cx="3436620" cy="2101994"/>
              <a:chOff x="664672" y="1891665"/>
              <a:chExt cx="3436620" cy="2101994"/>
            </a:xfrm>
          </p:grpSpPr>
          <p:pic>
            <p:nvPicPr>
              <p:cNvPr id="7" name="Image 4">
                <a:extLst>
                  <a:ext uri="{FF2B5EF4-FFF2-40B4-BE49-F238E27FC236}">
                    <a16:creationId xmlns:a16="http://schemas.microsoft.com/office/drawing/2014/main" id="{CDEDB1FE-0FA2-D96E-BC16-424FC971ABBD}"/>
                  </a:ext>
                </a:extLst>
              </p:cNvPr>
              <p:cNvPicPr/>
              <p:nvPr/>
            </p:nvPicPr>
            <p:blipFill>
              <a:blip r:embed="rId3" cstate="print"/>
              <a:stretch>
                <a:fillRect/>
              </a:stretch>
            </p:blipFill>
            <p:spPr>
              <a:xfrm>
                <a:off x="2272146" y="1891665"/>
                <a:ext cx="1537335" cy="1537335"/>
              </a:xfrm>
              <a:prstGeom prst="rect">
                <a:avLst/>
              </a:prstGeom>
            </p:spPr>
          </p:pic>
          <p:pic>
            <p:nvPicPr>
              <p:cNvPr id="8" name="Image 5">
                <a:extLst>
                  <a:ext uri="{FF2B5EF4-FFF2-40B4-BE49-F238E27FC236}">
                    <a16:creationId xmlns:a16="http://schemas.microsoft.com/office/drawing/2014/main" id="{65C6010C-F3AB-F1E6-3B34-DCD127803DF3}"/>
                  </a:ext>
                </a:extLst>
              </p:cNvPr>
              <p:cNvPicPr/>
              <p:nvPr/>
            </p:nvPicPr>
            <p:blipFill>
              <a:blip r:embed="rId4" cstate="print"/>
              <a:stretch>
                <a:fillRect/>
              </a:stretch>
            </p:blipFill>
            <p:spPr>
              <a:xfrm>
                <a:off x="664672" y="2448704"/>
                <a:ext cx="3436620" cy="1544955"/>
              </a:xfrm>
              <a:prstGeom prst="rect">
                <a:avLst/>
              </a:prstGeom>
            </p:spPr>
          </p:pic>
        </p:grpSp>
        <p:cxnSp>
          <p:nvCxnSpPr>
            <p:cNvPr id="6" name="Straight Connector 5">
              <a:extLst>
                <a:ext uri="{FF2B5EF4-FFF2-40B4-BE49-F238E27FC236}">
                  <a16:creationId xmlns:a16="http://schemas.microsoft.com/office/drawing/2014/main" id="{DF6EDDC3-931D-8C13-7EAE-D4FB21116AE9}"/>
                </a:ext>
              </a:extLst>
            </p:cNvPr>
            <p:cNvCxnSpPr/>
            <p:nvPr/>
          </p:nvCxnSpPr>
          <p:spPr>
            <a:xfrm>
              <a:off x="3782291" y="1846280"/>
              <a:ext cx="0" cy="342740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02948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F591E-00CA-A1B2-227B-08CA9C64363B}"/>
              </a:ext>
            </a:extLst>
          </p:cNvPr>
          <p:cNvSpPr>
            <a:spLocks noGrp="1"/>
          </p:cNvSpPr>
          <p:nvPr>
            <p:ph type="title"/>
          </p:nvPr>
        </p:nvSpPr>
        <p:spPr>
          <a:xfrm>
            <a:off x="4626589" y="284176"/>
            <a:ext cx="7274465" cy="1508760"/>
          </a:xfrm>
        </p:spPr>
        <p:txBody>
          <a:bodyPr/>
          <a:lstStyle/>
          <a:p>
            <a:r>
              <a:rPr lang="fr-CA" dirty="0"/>
              <a:t>Rôles des élèves leaders (</a:t>
            </a:r>
            <a:r>
              <a:rPr lang="fr-CA" dirty="0" err="1"/>
              <a:t>cont</a:t>
            </a:r>
            <a:r>
              <a:rPr lang="fr-CA" dirty="0"/>
              <a:t>.)</a:t>
            </a:r>
          </a:p>
        </p:txBody>
      </p:sp>
      <p:sp>
        <p:nvSpPr>
          <p:cNvPr id="3" name="Content Placeholder 2">
            <a:extLst>
              <a:ext uri="{FF2B5EF4-FFF2-40B4-BE49-F238E27FC236}">
                <a16:creationId xmlns:a16="http://schemas.microsoft.com/office/drawing/2014/main" id="{DFC8A21D-79E7-0420-7171-36B9AAE629B9}"/>
              </a:ext>
            </a:extLst>
          </p:cNvPr>
          <p:cNvSpPr>
            <a:spLocks noGrp="1"/>
          </p:cNvSpPr>
          <p:nvPr>
            <p:ph sz="half" idx="1"/>
          </p:nvPr>
        </p:nvSpPr>
        <p:spPr/>
        <p:txBody>
          <a:bodyPr/>
          <a:lstStyle/>
          <a:p>
            <a:pPr marL="0" indent="0">
              <a:buNone/>
            </a:pPr>
            <a:r>
              <a:rPr lang="fr-CA" sz="2800"/>
              <a:t>Séances multiples</a:t>
            </a:r>
          </a:p>
          <a:p>
            <a:pPr marL="0" indent="0">
              <a:buNone/>
            </a:pPr>
            <a:r>
              <a:rPr lang="fr-CA" sz="2800"/>
              <a:t>Compétences</a:t>
            </a:r>
          </a:p>
          <a:p>
            <a:pPr marL="681038" lvl="1" indent="-331788"/>
            <a:r>
              <a:rPr lang="fr-CA"/>
              <a:t>Leadership </a:t>
            </a:r>
          </a:p>
          <a:p>
            <a:pPr marL="681038" lvl="1" indent="-331788"/>
            <a:r>
              <a:rPr lang="fr-CA"/>
              <a:t>Communication </a:t>
            </a:r>
          </a:p>
          <a:p>
            <a:pPr marL="681038" lvl="1" indent="-331788"/>
            <a:r>
              <a:rPr lang="fr-CA"/>
              <a:t>Résolution des conflits </a:t>
            </a:r>
          </a:p>
          <a:p>
            <a:pPr marL="0" indent="0">
              <a:buNone/>
            </a:pPr>
            <a:r>
              <a:rPr lang="fr-CA" sz="2800"/>
              <a:t>Formation aux jeux</a:t>
            </a:r>
          </a:p>
          <a:p>
            <a:endParaRPr lang="en-US" dirty="0"/>
          </a:p>
          <a:p>
            <a:endParaRPr lang="en-CA" dirty="0"/>
          </a:p>
        </p:txBody>
      </p:sp>
      <p:pic>
        <p:nvPicPr>
          <p:cNvPr id="4" name="Picture 3" descr="Dessin d'un enfant  Description générée automatiquement">
            <a:extLst>
              <a:ext uri="{FF2B5EF4-FFF2-40B4-BE49-F238E27FC236}">
                <a16:creationId xmlns:a16="http://schemas.microsoft.com/office/drawing/2014/main" id="{CD98B53E-6E1F-56B9-BC78-AC55CB4CB71E}"/>
              </a:ext>
            </a:extLst>
          </p:cNvPr>
          <p:cNvPicPr>
            <a:picLocks noChangeAspect="1"/>
          </p:cNvPicPr>
          <p:nvPr/>
        </p:nvPicPr>
        <p:blipFill>
          <a:blip r:embed="rId3"/>
          <a:stretch>
            <a:fillRect/>
          </a:stretch>
        </p:blipFill>
        <p:spPr>
          <a:xfrm flipH="1">
            <a:off x="7664730" y="1892176"/>
            <a:ext cx="3209551" cy="3288799"/>
          </a:xfrm>
          <a:prstGeom prst="rect">
            <a:avLst/>
          </a:prstGeom>
        </p:spPr>
      </p:pic>
      <p:grpSp>
        <p:nvGrpSpPr>
          <p:cNvPr id="5" name="Group 4">
            <a:extLst>
              <a:ext uri="{FF2B5EF4-FFF2-40B4-BE49-F238E27FC236}">
                <a16:creationId xmlns:a16="http://schemas.microsoft.com/office/drawing/2014/main" id="{8FE63607-42A9-E75E-1CFF-24956D9525A1}"/>
              </a:ext>
              <a:ext uri="{C183D7F6-B498-43B3-948B-1728B52AA6E4}">
                <adec:decorative xmlns:adec="http://schemas.microsoft.com/office/drawing/2017/decorative" val="1"/>
              </a:ext>
            </a:extLst>
          </p:cNvPr>
          <p:cNvGrpSpPr/>
          <p:nvPr/>
        </p:nvGrpSpPr>
        <p:grpSpPr>
          <a:xfrm>
            <a:off x="193617" y="1846280"/>
            <a:ext cx="3588674" cy="3427403"/>
            <a:chOff x="193617" y="1846280"/>
            <a:chExt cx="3588674" cy="3427403"/>
          </a:xfrm>
        </p:grpSpPr>
        <p:grpSp>
          <p:nvGrpSpPr>
            <p:cNvPr id="6" name="Group 5">
              <a:extLst>
                <a:ext uri="{FF2B5EF4-FFF2-40B4-BE49-F238E27FC236}">
                  <a16:creationId xmlns:a16="http://schemas.microsoft.com/office/drawing/2014/main" id="{A1327CD6-5DBC-C019-2572-247A1DC1EA14}"/>
                </a:ext>
              </a:extLst>
            </p:cNvPr>
            <p:cNvGrpSpPr/>
            <p:nvPr/>
          </p:nvGrpSpPr>
          <p:grpSpPr>
            <a:xfrm>
              <a:off x="193617" y="2277372"/>
              <a:ext cx="3436620" cy="2101994"/>
              <a:chOff x="664672" y="1891665"/>
              <a:chExt cx="3436620" cy="2101994"/>
            </a:xfrm>
          </p:grpSpPr>
          <p:pic>
            <p:nvPicPr>
              <p:cNvPr id="8" name="Image 4">
                <a:extLst>
                  <a:ext uri="{FF2B5EF4-FFF2-40B4-BE49-F238E27FC236}">
                    <a16:creationId xmlns:a16="http://schemas.microsoft.com/office/drawing/2014/main" id="{BDCD1265-1C4D-3585-F9A9-935DBEBBD969}"/>
                  </a:ext>
                </a:extLst>
              </p:cNvPr>
              <p:cNvPicPr/>
              <p:nvPr/>
            </p:nvPicPr>
            <p:blipFill>
              <a:blip r:embed="rId4" cstate="print"/>
              <a:stretch>
                <a:fillRect/>
              </a:stretch>
            </p:blipFill>
            <p:spPr>
              <a:xfrm>
                <a:off x="2272146" y="1891665"/>
                <a:ext cx="1537335" cy="1537335"/>
              </a:xfrm>
              <a:prstGeom prst="rect">
                <a:avLst/>
              </a:prstGeom>
            </p:spPr>
          </p:pic>
          <p:pic>
            <p:nvPicPr>
              <p:cNvPr id="9" name="Image 5">
                <a:extLst>
                  <a:ext uri="{FF2B5EF4-FFF2-40B4-BE49-F238E27FC236}">
                    <a16:creationId xmlns:a16="http://schemas.microsoft.com/office/drawing/2014/main" id="{F3910E2A-CCC4-8F90-F87D-9F569EF17873}"/>
                  </a:ext>
                </a:extLst>
              </p:cNvPr>
              <p:cNvPicPr/>
              <p:nvPr/>
            </p:nvPicPr>
            <p:blipFill>
              <a:blip r:embed="rId5" cstate="print"/>
              <a:stretch>
                <a:fillRect/>
              </a:stretch>
            </p:blipFill>
            <p:spPr>
              <a:xfrm>
                <a:off x="664672" y="2448704"/>
                <a:ext cx="3436620" cy="1544955"/>
              </a:xfrm>
              <a:prstGeom prst="rect">
                <a:avLst/>
              </a:prstGeom>
            </p:spPr>
          </p:pic>
        </p:grpSp>
        <p:cxnSp>
          <p:nvCxnSpPr>
            <p:cNvPr id="7" name="Straight Connector 6">
              <a:extLst>
                <a:ext uri="{FF2B5EF4-FFF2-40B4-BE49-F238E27FC236}">
                  <a16:creationId xmlns:a16="http://schemas.microsoft.com/office/drawing/2014/main" id="{CEDEBA0F-26C6-808C-D1DA-8DD7FF7D4766}"/>
                </a:ext>
              </a:extLst>
            </p:cNvPr>
            <p:cNvCxnSpPr/>
            <p:nvPr/>
          </p:nvCxnSpPr>
          <p:spPr>
            <a:xfrm>
              <a:off x="3782291" y="1846280"/>
              <a:ext cx="0" cy="342740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257695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DFD6A-B716-ED58-A64D-33C365373E43}"/>
              </a:ext>
            </a:extLst>
          </p:cNvPr>
          <p:cNvSpPr>
            <a:spLocks noGrp="1"/>
          </p:cNvSpPr>
          <p:nvPr>
            <p:ph type="title"/>
          </p:nvPr>
        </p:nvSpPr>
        <p:spPr/>
        <p:txBody>
          <a:bodyPr/>
          <a:lstStyle/>
          <a:p>
            <a:r>
              <a:rPr lang="fr-CA"/>
              <a:t>Lancement du programme</a:t>
            </a:r>
          </a:p>
        </p:txBody>
      </p:sp>
      <p:sp>
        <p:nvSpPr>
          <p:cNvPr id="3" name="Content Placeholder 2">
            <a:extLst>
              <a:ext uri="{FF2B5EF4-FFF2-40B4-BE49-F238E27FC236}">
                <a16:creationId xmlns:a16="http://schemas.microsoft.com/office/drawing/2014/main" id="{203AA56F-508A-0917-97E1-5A6844F9CE2B}"/>
              </a:ext>
            </a:extLst>
          </p:cNvPr>
          <p:cNvSpPr>
            <a:spLocks noGrp="1"/>
          </p:cNvSpPr>
          <p:nvPr>
            <p:ph sz="half" idx="1"/>
          </p:nvPr>
        </p:nvSpPr>
        <p:spPr/>
        <p:txBody>
          <a:bodyPr/>
          <a:lstStyle/>
          <a:p>
            <a:pPr marL="233363" indent="-233363">
              <a:buClr>
                <a:schemeClr val="bg2"/>
              </a:buClr>
              <a:buFont typeface="Arial" panose="020B0604020202020204" pitchFamily="34" charset="0"/>
              <a:buChar char="•"/>
            </a:pPr>
            <a:r>
              <a:rPr lang="fr-CA" sz="2800">
                <a:latin typeface="+mj-lt"/>
                <a:ea typeface="Calibri" panose="020F0502020204030204" pitchFamily="34" charset="0"/>
                <a:cs typeface="Arial" panose="020B0604020202020204" pitchFamily="34" charset="0"/>
              </a:rPr>
              <a:t>Annonces</a:t>
            </a:r>
          </a:p>
          <a:p>
            <a:pPr marL="233363" indent="-233363">
              <a:buClr>
                <a:schemeClr val="bg2"/>
              </a:buClr>
              <a:buFont typeface="Arial" panose="020B0604020202020204" pitchFamily="34" charset="0"/>
              <a:buChar char="•"/>
            </a:pPr>
            <a:r>
              <a:rPr lang="fr-CA" sz="2800">
                <a:latin typeface="+mj-lt"/>
                <a:ea typeface="Calibri" panose="020F0502020204030204" pitchFamily="34" charset="0"/>
                <a:cs typeface="Arial" panose="020B0604020202020204" pitchFamily="34" charset="0"/>
              </a:rPr>
              <a:t>Assemblées </a:t>
            </a:r>
          </a:p>
          <a:p>
            <a:pPr marL="233363" indent="-233363">
              <a:buClr>
                <a:schemeClr val="bg2"/>
              </a:buClr>
              <a:buFont typeface="Arial" panose="020B0604020202020204" pitchFamily="34" charset="0"/>
              <a:buChar char="•"/>
            </a:pPr>
            <a:r>
              <a:rPr lang="fr-CA" sz="2800">
                <a:latin typeface="+mj-lt"/>
                <a:ea typeface="Calibri" panose="020F0502020204030204" pitchFamily="34" charset="0"/>
                <a:cs typeface="Arial" panose="020B0604020202020204" pitchFamily="34" charset="0"/>
              </a:rPr>
              <a:t>Cours d’éducation physique/APQ</a:t>
            </a:r>
          </a:p>
          <a:p>
            <a:pPr marL="233363" indent="-233363">
              <a:buClr>
                <a:schemeClr val="bg2"/>
              </a:buClr>
              <a:buFont typeface="Arial" panose="020B0604020202020204" pitchFamily="34" charset="0"/>
              <a:buChar char="•"/>
            </a:pPr>
            <a:r>
              <a:rPr lang="fr-CA" sz="2800">
                <a:effectLst/>
                <a:latin typeface="+mj-lt"/>
                <a:ea typeface="Calibri" panose="020F0502020204030204" pitchFamily="34" charset="0"/>
                <a:cs typeface="Arial" panose="020B0604020202020204" pitchFamily="34" charset="0"/>
              </a:rPr>
              <a:t>Réunion du personnel</a:t>
            </a:r>
          </a:p>
          <a:p>
            <a:pPr marL="233363" indent="-233363">
              <a:buClr>
                <a:schemeClr val="bg2"/>
              </a:buClr>
              <a:buFont typeface="Arial" panose="020B0604020202020204" pitchFamily="34" charset="0"/>
              <a:buChar char="•"/>
            </a:pPr>
            <a:r>
              <a:rPr lang="fr-CA" sz="2800">
                <a:effectLst/>
                <a:latin typeface="+mj-lt"/>
                <a:ea typeface="Calibri" panose="020F0502020204030204" pitchFamily="34" charset="0"/>
                <a:cs typeface="Arial" panose="020B0604020202020204" pitchFamily="34" charset="0"/>
              </a:rPr>
              <a:t>Conseil des parents</a:t>
            </a:r>
          </a:p>
          <a:p>
            <a:pPr marL="233363" indent="-233363">
              <a:buClr>
                <a:schemeClr val="bg2"/>
              </a:buClr>
              <a:buFont typeface="Arial" panose="020B0604020202020204" pitchFamily="34" charset="0"/>
              <a:buChar char="•"/>
            </a:pPr>
            <a:r>
              <a:rPr lang="fr-CA" sz="2800">
                <a:effectLst/>
                <a:latin typeface="+mj-lt"/>
                <a:ea typeface="Calibri" panose="020F0502020204030204" pitchFamily="34" charset="0"/>
                <a:cs typeface="Arial" panose="020B0604020202020204" pitchFamily="34" charset="0"/>
              </a:rPr>
              <a:t>Bulletins d’information</a:t>
            </a:r>
          </a:p>
          <a:p>
            <a:endParaRPr lang="en-CA" dirty="0"/>
          </a:p>
        </p:txBody>
      </p:sp>
      <p:pic>
        <p:nvPicPr>
          <p:cNvPr id="4" name="Content Placeholder 10" descr="Dessin d'une enfant  Description générée automatiquement">
            <a:extLst>
              <a:ext uri="{FF2B5EF4-FFF2-40B4-BE49-F238E27FC236}">
                <a16:creationId xmlns:a16="http://schemas.microsoft.com/office/drawing/2014/main" id="{8E5E221D-E3AD-F82C-2268-C2A7ADBC129C}"/>
              </a:ext>
            </a:extLst>
          </p:cNvPr>
          <p:cNvPicPr>
            <a:picLocks noChangeAspect="1"/>
          </p:cNvPicPr>
          <p:nvPr/>
        </p:nvPicPr>
        <p:blipFill>
          <a:blip r:embed="rId3"/>
          <a:stretch>
            <a:fillRect/>
          </a:stretch>
        </p:blipFill>
        <p:spPr>
          <a:xfrm flipH="1">
            <a:off x="8821187" y="1837233"/>
            <a:ext cx="2424457" cy="3549284"/>
          </a:xfrm>
          <a:prstGeom prst="rect">
            <a:avLst/>
          </a:prstGeom>
        </p:spPr>
      </p:pic>
      <p:grpSp>
        <p:nvGrpSpPr>
          <p:cNvPr id="5" name="Group 4">
            <a:extLst>
              <a:ext uri="{FF2B5EF4-FFF2-40B4-BE49-F238E27FC236}">
                <a16:creationId xmlns:a16="http://schemas.microsoft.com/office/drawing/2014/main" id="{AF6EBBB5-38F8-EA36-466C-1164C78A8C17}"/>
              </a:ext>
              <a:ext uri="{C183D7F6-B498-43B3-948B-1728B52AA6E4}">
                <adec:decorative xmlns:adec="http://schemas.microsoft.com/office/drawing/2017/decorative" val="1"/>
              </a:ext>
            </a:extLst>
          </p:cNvPr>
          <p:cNvGrpSpPr/>
          <p:nvPr/>
        </p:nvGrpSpPr>
        <p:grpSpPr>
          <a:xfrm>
            <a:off x="193617" y="1846280"/>
            <a:ext cx="3588674" cy="3427403"/>
            <a:chOff x="193617" y="1846280"/>
            <a:chExt cx="3588674" cy="3427403"/>
          </a:xfrm>
        </p:grpSpPr>
        <p:grpSp>
          <p:nvGrpSpPr>
            <p:cNvPr id="6" name="Group 5">
              <a:extLst>
                <a:ext uri="{FF2B5EF4-FFF2-40B4-BE49-F238E27FC236}">
                  <a16:creationId xmlns:a16="http://schemas.microsoft.com/office/drawing/2014/main" id="{2B57BCC9-B5BC-FD09-57A8-102DCBF3A98B}"/>
                </a:ext>
              </a:extLst>
            </p:cNvPr>
            <p:cNvGrpSpPr/>
            <p:nvPr/>
          </p:nvGrpSpPr>
          <p:grpSpPr>
            <a:xfrm>
              <a:off x="193617" y="2277372"/>
              <a:ext cx="3436620" cy="2101994"/>
              <a:chOff x="664672" y="1891665"/>
              <a:chExt cx="3436620" cy="2101994"/>
            </a:xfrm>
          </p:grpSpPr>
          <p:pic>
            <p:nvPicPr>
              <p:cNvPr id="8" name="Image 4">
                <a:extLst>
                  <a:ext uri="{FF2B5EF4-FFF2-40B4-BE49-F238E27FC236}">
                    <a16:creationId xmlns:a16="http://schemas.microsoft.com/office/drawing/2014/main" id="{8207906E-53BE-ECE4-7E09-9AB1A2980497}"/>
                  </a:ext>
                </a:extLst>
              </p:cNvPr>
              <p:cNvPicPr/>
              <p:nvPr/>
            </p:nvPicPr>
            <p:blipFill>
              <a:blip r:embed="rId4" cstate="print"/>
              <a:stretch>
                <a:fillRect/>
              </a:stretch>
            </p:blipFill>
            <p:spPr>
              <a:xfrm>
                <a:off x="2272146" y="1891665"/>
                <a:ext cx="1537335" cy="1537335"/>
              </a:xfrm>
              <a:prstGeom prst="rect">
                <a:avLst/>
              </a:prstGeom>
            </p:spPr>
          </p:pic>
          <p:pic>
            <p:nvPicPr>
              <p:cNvPr id="9" name="Image 5">
                <a:extLst>
                  <a:ext uri="{FF2B5EF4-FFF2-40B4-BE49-F238E27FC236}">
                    <a16:creationId xmlns:a16="http://schemas.microsoft.com/office/drawing/2014/main" id="{E8D8E382-0068-DDEA-ACBD-B944CEC24247}"/>
                  </a:ext>
                </a:extLst>
              </p:cNvPr>
              <p:cNvPicPr/>
              <p:nvPr/>
            </p:nvPicPr>
            <p:blipFill>
              <a:blip r:embed="rId5" cstate="print"/>
              <a:stretch>
                <a:fillRect/>
              </a:stretch>
            </p:blipFill>
            <p:spPr>
              <a:xfrm>
                <a:off x="664672" y="2448704"/>
                <a:ext cx="3436620" cy="1544955"/>
              </a:xfrm>
              <a:prstGeom prst="rect">
                <a:avLst/>
              </a:prstGeom>
            </p:spPr>
          </p:pic>
        </p:grpSp>
        <p:cxnSp>
          <p:nvCxnSpPr>
            <p:cNvPr id="7" name="Straight Connector 6">
              <a:extLst>
                <a:ext uri="{FF2B5EF4-FFF2-40B4-BE49-F238E27FC236}">
                  <a16:creationId xmlns:a16="http://schemas.microsoft.com/office/drawing/2014/main" id="{748B5864-0931-170A-1D89-CC11D833C73B}"/>
                </a:ext>
              </a:extLst>
            </p:cNvPr>
            <p:cNvCxnSpPr/>
            <p:nvPr/>
          </p:nvCxnSpPr>
          <p:spPr>
            <a:xfrm>
              <a:off x="3782291" y="1846280"/>
              <a:ext cx="0" cy="3427403"/>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29045626"/>
      </p:ext>
    </p:extLst>
  </p:cSld>
  <p:clrMapOvr>
    <a:masterClrMapping/>
  </p:clrMapOvr>
</p:sld>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4d4d871b-4d63-4e1e-a11e-5b7b2f294877" xsi:nil="true"/>
    <lcf76f155ced4ddcb4097134ff3c332f xmlns="4d4d871b-4d63-4e1e-a11e-5b7b2f294877">
      <Terms xmlns="http://schemas.microsoft.com/office/infopath/2007/PartnerControls"/>
    </lcf76f155ced4ddcb4097134ff3c332f>
    <TaxCatchAll xmlns="0e392a4c-99e4-4ef2-82de-1d13386aced2">
      <Value>3</Value>
      <Value>2</Value>
      <Value>1</Value>
    </TaxCatchAl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94361563B49564FA7ED9858997206E9" ma:contentTypeVersion="18" ma:contentTypeDescription="Create a new document." ma:contentTypeScope="" ma:versionID="4daa1a55e8f8af8fdc153bb6e1350873">
  <xsd:schema xmlns:xsd="http://www.w3.org/2001/XMLSchema" xmlns:xs="http://www.w3.org/2001/XMLSchema" xmlns:p="http://schemas.microsoft.com/office/2006/metadata/properties" xmlns:ns2="4d4d871b-4d63-4e1e-a11e-5b7b2f294877" xmlns:ns3="0e392a4c-99e4-4ef2-82de-1d13386aced2" targetNamespace="http://schemas.microsoft.com/office/2006/metadata/properties" ma:root="true" ma:fieldsID="f69ec07860137809daaa60576bf57ab7" ns2:_="" ns3:_="">
    <xsd:import namespace="4d4d871b-4d63-4e1e-a11e-5b7b2f294877"/>
    <xsd:import namespace="0e392a4c-99e4-4ef2-82de-1d13386aced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4d871b-4d63-4e1e-a11e-5b7b2f29487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ce4e145-d30e-4f76-b33c-d251d93e5c0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e392a4c-99e4-4ef2-82de-1d13386aced2"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66c1d8fd-d790-4607-a1d6-5293b546718e}" ma:internalName="TaxCatchAll" ma:showField="CatchAllData" ma:web="0e392a4c-99e4-4ef2-82de-1d13386aced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9E42AFF-377A-47D3-84EF-20B0692369E9}">
  <ds:schemaRefs>
    <ds:schemaRef ds:uri="http://schemas.microsoft.com/sharepoint/v3/contenttype/forms"/>
  </ds:schemaRefs>
</ds:datastoreItem>
</file>

<file path=customXml/itemProps2.xml><?xml version="1.0" encoding="utf-8"?>
<ds:datastoreItem xmlns:ds="http://schemas.openxmlformats.org/officeDocument/2006/customXml" ds:itemID="{2A9B77A0-8658-45E5-8D19-245595005394}">
  <ds:schemaRefs>
    <ds:schemaRef ds:uri="http://purl.org/dc/elements/1.1/"/>
    <ds:schemaRef ds:uri="http://schemas.microsoft.com/office/2006/documentManagement/types"/>
    <ds:schemaRef ds:uri="http://purl.org/dc/terms/"/>
    <ds:schemaRef ds:uri="cf1cb07c-3a55-4ef4-afa0-20e2e25af097"/>
    <ds:schemaRef ds:uri="http://www.w3.org/XML/1998/namespace"/>
    <ds:schemaRef ds:uri="http://purl.org/dc/dcmitype/"/>
    <ds:schemaRef ds:uri="http://schemas.microsoft.com/office/infopath/2007/PartnerControls"/>
    <ds:schemaRef ds:uri="http://schemas.openxmlformats.org/package/2006/metadata/core-properties"/>
    <ds:schemaRef ds:uri="d7c6dd0e-393a-46cd-8109-983135f577ac"/>
    <ds:schemaRef ds:uri="http://schemas.microsoft.com/office/2006/metadata/properties"/>
    <ds:schemaRef ds:uri="4d4d871b-4d63-4e1e-a11e-5b7b2f294877"/>
    <ds:schemaRef ds:uri="0e392a4c-99e4-4ef2-82de-1d13386aced2"/>
  </ds:schemaRefs>
</ds:datastoreItem>
</file>

<file path=customXml/itemProps3.xml><?xml version="1.0" encoding="utf-8"?>
<ds:datastoreItem xmlns:ds="http://schemas.openxmlformats.org/officeDocument/2006/customXml" ds:itemID="{961484B4-7C09-4702-AF55-F1F4507CCA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d4d871b-4d63-4e1e-a11e-5b7b2f294877"/>
    <ds:schemaRef ds:uri="0e392a4c-99e4-4ef2-82de-1d13386ace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356f99f3-9d86-47a1-8203-3b41b1cb0c68}" enabled="0" method="" siteId="{356f99f3-9d86-47a1-8203-3b41b1cb0c68}" removed="1"/>
</clbl:labelList>
</file>

<file path=docProps/app.xml><?xml version="1.0" encoding="utf-8"?>
<Properties xmlns="http://schemas.openxmlformats.org/officeDocument/2006/extended-properties" xmlns:vt="http://schemas.openxmlformats.org/officeDocument/2006/docPropsVTypes">
  <Template>TM03090430[[fn=Banded]]</Template>
  <TotalTime>2086</TotalTime>
  <Words>3435</Words>
  <Application>Microsoft Office PowerPoint</Application>
  <PresentationFormat>Widescreen</PresentationFormat>
  <Paragraphs>275</Paragraphs>
  <Slides>13</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Calibri</vt:lpstr>
      <vt:lpstr>Corbel</vt:lpstr>
      <vt:lpstr>Segoe UI</vt:lpstr>
      <vt:lpstr>Symbol</vt:lpstr>
      <vt:lpstr>Wingdings</vt:lpstr>
      <vt:lpstr>Wingdings 2</vt:lpstr>
      <vt:lpstr>Banded</vt:lpstr>
      <vt:lpstr>Slide 1</vt:lpstr>
      <vt:lpstr>Programme d’activités ludiques en milieu scolaire</vt:lpstr>
      <vt:lpstr>Ordre du jour de la formation</vt:lpstr>
      <vt:lpstr>Objectifs du programme</vt:lpstr>
      <vt:lpstr>Coordination et soutien du programme</vt:lpstr>
      <vt:lpstr>Recrutement des élèves leaders</vt:lpstr>
      <vt:lpstr>Rôles des élèves leaders</vt:lpstr>
      <vt:lpstr>Rôles des élèves leaders (cont.)</vt:lpstr>
      <vt:lpstr>Lancement du programme</vt:lpstr>
      <vt:lpstr> Mise en œuvre du programme</vt:lpstr>
      <vt:lpstr> Soutenir le programme</vt:lpstr>
      <vt:lpstr>Principales ressources</vt:lpstr>
      <vt:lpstr>votre logo ici</vt:lpstr>
    </vt:vector>
  </TitlesOfParts>
  <Company>Simcoe Muskoka District Health Unit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PALS Facilitator Training Slides</dc:title>
  <dc:creator>Ross, Stephanie</dc:creator>
  <cp:lastModifiedBy>Amélie Casonato</cp:lastModifiedBy>
  <cp:revision>43</cp:revision>
  <cp:lastPrinted>2023-11-01T16:56:17Z</cp:lastPrinted>
  <dcterms:created xsi:type="dcterms:W3CDTF">2023-10-19T18:54:27Z</dcterms:created>
  <dcterms:modified xsi:type="dcterms:W3CDTF">2025-03-20T23:55:44Z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0x010100294361563B49564FA7ED9858997206E9</vt:lpwstr>
  </property>
  <property fmtid="{D5CDD505-2E9C-101B-9397-08002B2CF9AE}" pid="3" name="_dlc_DocIdItemGuid">
    <vt:lpwstr>3f3d7bef-bf8f-4d3d-b307-71bb192f9e32</vt:lpwstr>
  </property>
  <property fmtid="{D5CDD505-2E9C-101B-9397-08002B2CF9AE}" pid="4" name="SIZADocumentType">
    <vt:lpwstr/>
  </property>
  <property fmtid="{D5CDD505-2E9C-101B-9397-08002B2CF9AE}" pid="5" name="SIZADivision">
    <vt:lpwstr>2;#Chronic Disease and Injury Prevention|bcfcd60c-eada-4929-ba24-76f62d46c100</vt:lpwstr>
  </property>
  <property fmtid="{D5CDD505-2E9C-101B-9397-08002B2CF9AE}" pid="6" name="MediaServiceImageTags">
    <vt:lpwstr/>
  </property>
  <property fmtid="{D5CDD505-2E9C-101B-9397-08002B2CF9AE}" pid="7" name="SIZASection">
    <vt:lpwstr>3;#School Health|bf338252-1cc5-4caf-b5e8-9f1fbdf8cac5</vt:lpwstr>
  </property>
  <property fmtid="{D5CDD505-2E9C-101B-9397-08002B2CF9AE}" pid="8" name="SIZAService">
    <vt:lpwstr/>
  </property>
  <property fmtid="{D5CDD505-2E9C-101B-9397-08002B2CF9AE}" pid="9" name="SIZADepartment">
    <vt:lpwstr>1;#Health Services|3b06f0f5-4cfb-4830-b348-c8ff8fb42ee3</vt:lpwstr>
  </property>
  <property fmtid="{D5CDD505-2E9C-101B-9397-08002B2CF9AE}" pid="10" name="SIZARecordClassification">
    <vt:lpwstr/>
  </property>
  <property fmtid="{D5CDD505-2E9C-101B-9397-08002B2CF9AE}" pid="11" name="SIZAKeywords">
    <vt:lpwstr/>
  </property>
  <property fmtid="{D5CDD505-2E9C-101B-9397-08002B2CF9AE}" pid="12" name="SIZADocumentSubType">
    <vt:lpwstr/>
  </property>
</Properties>
</file>